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Relationship Id="rId82" Type="http://schemas.openxmlformats.org/officeDocument/2006/relationships/slide" Target="slides/slide75.xml"/><Relationship Id="rId83" Type="http://schemas.openxmlformats.org/officeDocument/2006/relationships/slide" Target="slides/slide76.xml"/><Relationship Id="rId84" Type="http://schemas.openxmlformats.org/officeDocument/2006/relationships/slide" Target="slides/slide77.xml"/><Relationship Id="rId85" Type="http://schemas.openxmlformats.org/officeDocument/2006/relationships/slide" Target="slides/slide78.xml"/><Relationship Id="rId86" Type="http://schemas.openxmlformats.org/officeDocument/2006/relationships/slide" Target="slides/slide79.xml"/><Relationship Id="rId87" Type="http://schemas.openxmlformats.org/officeDocument/2006/relationships/slide" Target="slides/slide80.xml"/></Relationships>

</file>

<file path=ppt/media/image1.gi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5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6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6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6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7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7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xfrm>
            <a:off x="1270000" y="4152031"/>
            <a:ext cx="10464800" cy="1449538"/>
          </a:xfrm>
          <a:prstGeom prst="rect">
            <a:avLst/>
          </a:prstGeom>
        </p:spPr>
        <p:txBody>
          <a:bodyPr anchor="ctr"/>
          <a:lstStyle/>
          <a:p>
            <a:pPr/>
            <a:r>
              <a:t>Web Design e Além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1 2 3</a:t>
            </a:r>
          </a:p>
        </p:txBody>
      </p:sp>
      <p:sp>
        <p:nvSpPr>
          <p:cNvPr id="146" name="Shape 146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47" name="Shape 147"/>
          <p:cNvSpPr/>
          <p:nvPr/>
        </p:nvSpPr>
        <p:spPr>
          <a:xfrm>
            <a:off x="6191046" y="3155950"/>
            <a:ext cx="622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</a:t>
            </a:r>
          </a:p>
        </p:txBody>
      </p:sp>
      <p:sp>
        <p:nvSpPr>
          <p:cNvPr id="148" name="Shape 148"/>
          <p:cNvSpPr/>
          <p:nvPr/>
        </p:nvSpPr>
        <p:spPr>
          <a:xfrm>
            <a:off x="3917543" y="3155950"/>
            <a:ext cx="87691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100</a:t>
            </a:r>
          </a:p>
        </p:txBody>
      </p:sp>
      <p:sp>
        <p:nvSpPr>
          <p:cNvPr id="149" name="Shape 149"/>
          <p:cNvSpPr/>
          <p:nvPr/>
        </p:nvSpPr>
        <p:spPr>
          <a:xfrm>
            <a:off x="3549040" y="6216650"/>
            <a:ext cx="161391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100 x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1 2 3</a:t>
            </a:r>
          </a:p>
        </p:txBody>
      </p:sp>
      <p:sp>
        <p:nvSpPr>
          <p:cNvPr id="152" name="Shape 152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53" name="Shape 153"/>
          <p:cNvSpPr/>
          <p:nvPr/>
        </p:nvSpPr>
        <p:spPr>
          <a:xfrm>
            <a:off x="6191046" y="3155950"/>
            <a:ext cx="622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</a:t>
            </a:r>
          </a:p>
        </p:txBody>
      </p:sp>
      <p:sp>
        <p:nvSpPr>
          <p:cNvPr id="154" name="Shape 154"/>
          <p:cNvSpPr/>
          <p:nvPr/>
        </p:nvSpPr>
        <p:spPr>
          <a:xfrm>
            <a:off x="3917543" y="3155950"/>
            <a:ext cx="87691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100</a:t>
            </a:r>
          </a:p>
        </p:txBody>
      </p:sp>
      <p:sp>
        <p:nvSpPr>
          <p:cNvPr id="155" name="Shape 155"/>
          <p:cNvSpPr/>
          <p:nvPr/>
        </p:nvSpPr>
        <p:spPr>
          <a:xfrm>
            <a:off x="3549040" y="6216650"/>
            <a:ext cx="161391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100 x 1</a:t>
            </a:r>
          </a:p>
        </p:txBody>
      </p:sp>
      <p:sp>
        <p:nvSpPr>
          <p:cNvPr id="156" name="Shape 156"/>
          <p:cNvSpPr/>
          <p:nvPr/>
        </p:nvSpPr>
        <p:spPr>
          <a:xfrm>
            <a:off x="5822543" y="6216650"/>
            <a:ext cx="13597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 x 2</a:t>
            </a:r>
          </a:p>
        </p:txBody>
      </p:sp>
      <p:sp>
        <p:nvSpPr>
          <p:cNvPr id="157" name="Shape 157"/>
          <p:cNvSpPr/>
          <p:nvPr/>
        </p:nvSpPr>
        <p:spPr>
          <a:xfrm>
            <a:off x="5354573" y="62166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1 2 3</a:t>
            </a:r>
          </a:p>
        </p:txBody>
      </p:sp>
      <p:sp>
        <p:nvSpPr>
          <p:cNvPr id="160" name="Shape 160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61" name="Shape 161"/>
          <p:cNvSpPr/>
          <p:nvPr/>
        </p:nvSpPr>
        <p:spPr>
          <a:xfrm>
            <a:off x="6191046" y="3155950"/>
            <a:ext cx="622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</a:t>
            </a:r>
          </a:p>
        </p:txBody>
      </p:sp>
      <p:sp>
        <p:nvSpPr>
          <p:cNvPr id="162" name="Shape 162"/>
          <p:cNvSpPr/>
          <p:nvPr/>
        </p:nvSpPr>
        <p:spPr>
          <a:xfrm>
            <a:off x="3917543" y="3155950"/>
            <a:ext cx="87691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100</a:t>
            </a:r>
          </a:p>
        </p:txBody>
      </p:sp>
      <p:sp>
        <p:nvSpPr>
          <p:cNvPr id="163" name="Shape 163"/>
          <p:cNvSpPr/>
          <p:nvPr/>
        </p:nvSpPr>
        <p:spPr>
          <a:xfrm>
            <a:off x="3549040" y="6216650"/>
            <a:ext cx="161391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100 x 1</a:t>
            </a:r>
          </a:p>
        </p:txBody>
      </p:sp>
      <p:sp>
        <p:nvSpPr>
          <p:cNvPr id="164" name="Shape 164"/>
          <p:cNvSpPr/>
          <p:nvPr/>
        </p:nvSpPr>
        <p:spPr>
          <a:xfrm>
            <a:off x="5822543" y="6216650"/>
            <a:ext cx="13597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 x 2</a:t>
            </a:r>
          </a:p>
        </p:txBody>
      </p:sp>
      <p:sp>
        <p:nvSpPr>
          <p:cNvPr id="165" name="Shape 165"/>
          <p:cNvSpPr/>
          <p:nvPr/>
        </p:nvSpPr>
        <p:spPr>
          <a:xfrm>
            <a:off x="5354573" y="62166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166" name="Shape 166"/>
          <p:cNvSpPr/>
          <p:nvPr/>
        </p:nvSpPr>
        <p:spPr>
          <a:xfrm>
            <a:off x="7424673" y="62166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167" name="Shape 167"/>
          <p:cNvSpPr/>
          <p:nvPr/>
        </p:nvSpPr>
        <p:spPr>
          <a:xfrm>
            <a:off x="8210245" y="62166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 x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1 2 3</a:t>
            </a:r>
          </a:p>
        </p:txBody>
      </p:sp>
      <p:sp>
        <p:nvSpPr>
          <p:cNvPr id="170" name="Shape 170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71" name="Shape 171"/>
          <p:cNvSpPr/>
          <p:nvPr/>
        </p:nvSpPr>
        <p:spPr>
          <a:xfrm>
            <a:off x="6191046" y="3155950"/>
            <a:ext cx="622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</a:t>
            </a:r>
          </a:p>
        </p:txBody>
      </p:sp>
      <p:sp>
        <p:nvSpPr>
          <p:cNvPr id="172" name="Shape 172"/>
          <p:cNvSpPr/>
          <p:nvPr/>
        </p:nvSpPr>
        <p:spPr>
          <a:xfrm>
            <a:off x="3917543" y="3155950"/>
            <a:ext cx="87691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100</a:t>
            </a:r>
          </a:p>
        </p:txBody>
      </p:sp>
      <p:sp>
        <p:nvSpPr>
          <p:cNvPr id="173" name="Shape 173"/>
          <p:cNvSpPr/>
          <p:nvPr/>
        </p:nvSpPr>
        <p:spPr>
          <a:xfrm>
            <a:off x="3917543" y="6216650"/>
            <a:ext cx="87691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100</a:t>
            </a:r>
          </a:p>
        </p:txBody>
      </p:sp>
      <p:sp>
        <p:nvSpPr>
          <p:cNvPr id="174" name="Shape 174"/>
          <p:cNvSpPr/>
          <p:nvPr/>
        </p:nvSpPr>
        <p:spPr>
          <a:xfrm>
            <a:off x="6191046" y="6216650"/>
            <a:ext cx="622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20</a:t>
            </a:r>
          </a:p>
        </p:txBody>
      </p:sp>
      <p:sp>
        <p:nvSpPr>
          <p:cNvPr id="175" name="Shape 175"/>
          <p:cNvSpPr/>
          <p:nvPr/>
        </p:nvSpPr>
        <p:spPr>
          <a:xfrm>
            <a:off x="5354573" y="62166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176" name="Shape 176"/>
          <p:cNvSpPr/>
          <p:nvPr/>
        </p:nvSpPr>
        <p:spPr>
          <a:xfrm>
            <a:off x="7424673" y="62166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177" name="Shape 177"/>
          <p:cNvSpPr/>
          <p:nvPr/>
        </p:nvSpPr>
        <p:spPr>
          <a:xfrm>
            <a:off x="8578748" y="62166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0 0 0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0 0 0</a:t>
            </a:r>
          </a:p>
        </p:txBody>
      </p:sp>
      <p:sp>
        <p:nvSpPr>
          <p:cNvPr id="182" name="Shape 182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83" name="Shape 183"/>
          <p:cNvSpPr/>
          <p:nvPr/>
        </p:nvSpPr>
        <p:spPr>
          <a:xfrm>
            <a:off x="63181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184" name="Shape 184"/>
          <p:cNvSpPr/>
          <p:nvPr/>
        </p:nvSpPr>
        <p:spPr>
          <a:xfrm>
            <a:off x="40575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0 0 1</a:t>
            </a:r>
          </a:p>
        </p:txBody>
      </p:sp>
      <p:sp>
        <p:nvSpPr>
          <p:cNvPr id="187" name="Shape 187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88" name="Shape 188"/>
          <p:cNvSpPr/>
          <p:nvPr/>
        </p:nvSpPr>
        <p:spPr>
          <a:xfrm>
            <a:off x="63181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189" name="Shape 189"/>
          <p:cNvSpPr/>
          <p:nvPr/>
        </p:nvSpPr>
        <p:spPr>
          <a:xfrm>
            <a:off x="40575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0 1 1</a:t>
            </a:r>
          </a:p>
        </p:txBody>
      </p:sp>
      <p:sp>
        <p:nvSpPr>
          <p:cNvPr id="192" name="Shape 192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93" name="Shape 193"/>
          <p:cNvSpPr/>
          <p:nvPr/>
        </p:nvSpPr>
        <p:spPr>
          <a:xfrm>
            <a:off x="63181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194" name="Shape 194"/>
          <p:cNvSpPr/>
          <p:nvPr/>
        </p:nvSpPr>
        <p:spPr>
          <a:xfrm>
            <a:off x="40575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195" name="Shape 195"/>
          <p:cNvSpPr/>
          <p:nvPr/>
        </p:nvSpPr>
        <p:spPr>
          <a:xfrm>
            <a:off x="4900930" y="6540500"/>
            <a:ext cx="299974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= 2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0 1 1</a:t>
            </a:r>
          </a:p>
        </p:txBody>
      </p:sp>
      <p:sp>
        <p:nvSpPr>
          <p:cNvPr id="198" name="Shape 198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99" name="Shape 199"/>
          <p:cNvSpPr/>
          <p:nvPr/>
        </p:nvSpPr>
        <p:spPr>
          <a:xfrm>
            <a:off x="63181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00" name="Shape 200"/>
          <p:cNvSpPr/>
          <p:nvPr/>
        </p:nvSpPr>
        <p:spPr>
          <a:xfrm>
            <a:off x="40575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201" name="Shape 201"/>
          <p:cNvSpPr/>
          <p:nvPr/>
        </p:nvSpPr>
        <p:spPr>
          <a:xfrm>
            <a:off x="5394960" y="6946900"/>
            <a:ext cx="201168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= 3</a:t>
            </a:r>
          </a:p>
        </p:txBody>
      </p:sp>
      <p:sp>
        <p:nvSpPr>
          <p:cNvPr id="202" name="Shape 202"/>
          <p:cNvSpPr/>
          <p:nvPr/>
        </p:nvSpPr>
        <p:spPr>
          <a:xfrm>
            <a:off x="82102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 x 1</a:t>
            </a:r>
          </a:p>
        </p:txBody>
      </p:sp>
      <p:sp>
        <p:nvSpPr>
          <p:cNvPr id="203" name="Shape 203"/>
          <p:cNvSpPr/>
          <p:nvPr/>
        </p:nvSpPr>
        <p:spPr>
          <a:xfrm>
            <a:off x="59496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 x 1</a:t>
            </a:r>
          </a:p>
        </p:txBody>
      </p:sp>
      <p:sp>
        <p:nvSpPr>
          <p:cNvPr id="204" name="Shape 204"/>
          <p:cNvSpPr/>
          <p:nvPr/>
        </p:nvSpPr>
        <p:spPr>
          <a:xfrm>
            <a:off x="36890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 x 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0 1 0</a:t>
            </a:r>
          </a:p>
        </p:txBody>
      </p:sp>
      <p:sp>
        <p:nvSpPr>
          <p:cNvPr id="207" name="Shape 207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208" name="Shape 208"/>
          <p:cNvSpPr/>
          <p:nvPr/>
        </p:nvSpPr>
        <p:spPr>
          <a:xfrm>
            <a:off x="63181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09" name="Shape 209"/>
          <p:cNvSpPr/>
          <p:nvPr/>
        </p:nvSpPr>
        <p:spPr>
          <a:xfrm>
            <a:off x="40575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210" name="Shape 210"/>
          <p:cNvSpPr/>
          <p:nvPr/>
        </p:nvSpPr>
        <p:spPr>
          <a:xfrm>
            <a:off x="82102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 x 0</a:t>
            </a:r>
          </a:p>
        </p:txBody>
      </p:sp>
      <p:sp>
        <p:nvSpPr>
          <p:cNvPr id="211" name="Shape 211"/>
          <p:cNvSpPr/>
          <p:nvPr/>
        </p:nvSpPr>
        <p:spPr>
          <a:xfrm>
            <a:off x="59496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 x 1</a:t>
            </a:r>
          </a:p>
        </p:txBody>
      </p:sp>
      <p:sp>
        <p:nvSpPr>
          <p:cNvPr id="212" name="Shape 212"/>
          <p:cNvSpPr/>
          <p:nvPr/>
        </p:nvSpPr>
        <p:spPr>
          <a:xfrm>
            <a:off x="36890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 x 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1270000" y="3225800"/>
            <a:ext cx="10464800" cy="330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39522">
              <a:defRPr sz="3280"/>
            </a:lvl1pPr>
          </a:lstStyle>
          <a:p>
            <a:pPr/>
            <a:r>
              <a:t>Apesar do nome, esse curso vai usar a criação de sites como desculpa para lhes apresentar o universo da computação. É uma armadilha para sugar todos vocês e fazer com que se apaixonem pela área do conhecimento que vem arrastando o desenvolvimento intelectual humano pelas últimas décadas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0 1 1</a:t>
            </a:r>
          </a:p>
        </p:txBody>
      </p:sp>
      <p:sp>
        <p:nvSpPr>
          <p:cNvPr id="215" name="Shape 215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216" name="Shape 216"/>
          <p:cNvSpPr/>
          <p:nvPr/>
        </p:nvSpPr>
        <p:spPr>
          <a:xfrm>
            <a:off x="63181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17" name="Shape 217"/>
          <p:cNvSpPr/>
          <p:nvPr/>
        </p:nvSpPr>
        <p:spPr>
          <a:xfrm>
            <a:off x="40575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218" name="Shape 218"/>
          <p:cNvSpPr/>
          <p:nvPr/>
        </p:nvSpPr>
        <p:spPr>
          <a:xfrm>
            <a:off x="82102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 x 1</a:t>
            </a:r>
          </a:p>
        </p:txBody>
      </p:sp>
      <p:sp>
        <p:nvSpPr>
          <p:cNvPr id="219" name="Shape 219"/>
          <p:cNvSpPr/>
          <p:nvPr/>
        </p:nvSpPr>
        <p:spPr>
          <a:xfrm>
            <a:off x="59496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 x 1</a:t>
            </a:r>
          </a:p>
        </p:txBody>
      </p:sp>
      <p:sp>
        <p:nvSpPr>
          <p:cNvPr id="220" name="Shape 220"/>
          <p:cNvSpPr/>
          <p:nvPr/>
        </p:nvSpPr>
        <p:spPr>
          <a:xfrm>
            <a:off x="36890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 x 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1 0 0</a:t>
            </a:r>
          </a:p>
        </p:txBody>
      </p:sp>
      <p:sp>
        <p:nvSpPr>
          <p:cNvPr id="223" name="Shape 223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224" name="Shape 224"/>
          <p:cNvSpPr/>
          <p:nvPr/>
        </p:nvSpPr>
        <p:spPr>
          <a:xfrm>
            <a:off x="63181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25" name="Shape 225"/>
          <p:cNvSpPr/>
          <p:nvPr/>
        </p:nvSpPr>
        <p:spPr>
          <a:xfrm>
            <a:off x="40575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226" name="Shape 226"/>
          <p:cNvSpPr/>
          <p:nvPr/>
        </p:nvSpPr>
        <p:spPr>
          <a:xfrm>
            <a:off x="82102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 x 0</a:t>
            </a:r>
          </a:p>
        </p:txBody>
      </p:sp>
      <p:sp>
        <p:nvSpPr>
          <p:cNvPr id="227" name="Shape 227"/>
          <p:cNvSpPr/>
          <p:nvPr/>
        </p:nvSpPr>
        <p:spPr>
          <a:xfrm>
            <a:off x="59496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 x 0</a:t>
            </a:r>
          </a:p>
        </p:txBody>
      </p:sp>
      <p:sp>
        <p:nvSpPr>
          <p:cNvPr id="228" name="Shape 228"/>
          <p:cNvSpPr/>
          <p:nvPr/>
        </p:nvSpPr>
        <p:spPr>
          <a:xfrm>
            <a:off x="36890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 x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1 1 1</a:t>
            </a:r>
          </a:p>
        </p:txBody>
      </p:sp>
      <p:sp>
        <p:nvSpPr>
          <p:cNvPr id="231" name="Shape 231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232" name="Shape 232"/>
          <p:cNvSpPr/>
          <p:nvPr/>
        </p:nvSpPr>
        <p:spPr>
          <a:xfrm>
            <a:off x="63181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33" name="Shape 233"/>
          <p:cNvSpPr/>
          <p:nvPr/>
        </p:nvSpPr>
        <p:spPr>
          <a:xfrm>
            <a:off x="40575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234" name="Shape 234"/>
          <p:cNvSpPr/>
          <p:nvPr/>
        </p:nvSpPr>
        <p:spPr>
          <a:xfrm>
            <a:off x="82102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 x 1</a:t>
            </a:r>
          </a:p>
        </p:txBody>
      </p:sp>
      <p:sp>
        <p:nvSpPr>
          <p:cNvPr id="235" name="Shape 235"/>
          <p:cNvSpPr/>
          <p:nvPr/>
        </p:nvSpPr>
        <p:spPr>
          <a:xfrm>
            <a:off x="59496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 x 1</a:t>
            </a:r>
          </a:p>
        </p:txBody>
      </p:sp>
      <p:sp>
        <p:nvSpPr>
          <p:cNvPr id="236" name="Shape 236"/>
          <p:cNvSpPr/>
          <p:nvPr/>
        </p:nvSpPr>
        <p:spPr>
          <a:xfrm>
            <a:off x="3689045" y="61404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 x 1</a:t>
            </a:r>
          </a:p>
        </p:txBody>
      </p:sp>
      <p:sp>
        <p:nvSpPr>
          <p:cNvPr id="237" name="Shape 237"/>
          <p:cNvSpPr/>
          <p:nvPr/>
        </p:nvSpPr>
        <p:spPr>
          <a:xfrm>
            <a:off x="5164073" y="61404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238" name="Shape 238"/>
          <p:cNvSpPr/>
          <p:nvPr/>
        </p:nvSpPr>
        <p:spPr>
          <a:xfrm>
            <a:off x="7424673" y="61404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239" name="Shape 239"/>
          <p:cNvSpPr/>
          <p:nvPr/>
        </p:nvSpPr>
        <p:spPr>
          <a:xfrm>
            <a:off x="9685274" y="6140450"/>
            <a:ext cx="79735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= 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2993">
              <a:defRPr sz="17100"/>
            </a:lvl1pPr>
          </a:lstStyle>
          <a:p>
            <a:pPr/>
            <a:r>
              <a:t>0 0 0 0 0 0</a:t>
            </a:r>
          </a:p>
        </p:txBody>
      </p:sp>
      <p:sp>
        <p:nvSpPr>
          <p:cNvPr id="244" name="Shape 244"/>
          <p:cNvSpPr/>
          <p:nvPr/>
        </p:nvSpPr>
        <p:spPr>
          <a:xfrm>
            <a:off x="108012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245" name="Shape 245"/>
          <p:cNvSpPr/>
          <p:nvPr/>
        </p:nvSpPr>
        <p:spPr>
          <a:xfrm>
            <a:off x="8972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46" name="Shape 246"/>
          <p:cNvSpPr/>
          <p:nvPr/>
        </p:nvSpPr>
        <p:spPr>
          <a:xfrm>
            <a:off x="7194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247" name="Shape 247"/>
          <p:cNvSpPr/>
          <p:nvPr/>
        </p:nvSpPr>
        <p:spPr>
          <a:xfrm>
            <a:off x="5416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8</a:t>
            </a:r>
          </a:p>
        </p:txBody>
      </p:sp>
      <p:sp>
        <p:nvSpPr>
          <p:cNvPr id="248" name="Shape 248"/>
          <p:cNvSpPr/>
          <p:nvPr/>
        </p:nvSpPr>
        <p:spPr>
          <a:xfrm>
            <a:off x="3384245" y="3155950"/>
            <a:ext cx="6227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16</a:t>
            </a:r>
          </a:p>
        </p:txBody>
      </p:sp>
      <p:sp>
        <p:nvSpPr>
          <p:cNvPr id="249" name="Shape 249"/>
          <p:cNvSpPr/>
          <p:nvPr/>
        </p:nvSpPr>
        <p:spPr>
          <a:xfrm>
            <a:off x="1606245" y="3155950"/>
            <a:ext cx="6227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2993">
              <a:defRPr sz="17100"/>
            </a:lvl1pPr>
          </a:lstStyle>
          <a:p>
            <a:pPr/>
            <a:r>
              <a:t>0 1 0 1 1 1</a:t>
            </a:r>
          </a:p>
        </p:txBody>
      </p:sp>
      <p:sp>
        <p:nvSpPr>
          <p:cNvPr id="252" name="Shape 252"/>
          <p:cNvSpPr/>
          <p:nvPr/>
        </p:nvSpPr>
        <p:spPr>
          <a:xfrm>
            <a:off x="108012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253" name="Shape 253"/>
          <p:cNvSpPr/>
          <p:nvPr/>
        </p:nvSpPr>
        <p:spPr>
          <a:xfrm>
            <a:off x="8972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54" name="Shape 254"/>
          <p:cNvSpPr/>
          <p:nvPr/>
        </p:nvSpPr>
        <p:spPr>
          <a:xfrm>
            <a:off x="7194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255" name="Shape 255"/>
          <p:cNvSpPr/>
          <p:nvPr/>
        </p:nvSpPr>
        <p:spPr>
          <a:xfrm>
            <a:off x="5416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8</a:t>
            </a:r>
          </a:p>
        </p:txBody>
      </p:sp>
      <p:sp>
        <p:nvSpPr>
          <p:cNvPr id="256" name="Shape 256"/>
          <p:cNvSpPr/>
          <p:nvPr/>
        </p:nvSpPr>
        <p:spPr>
          <a:xfrm>
            <a:off x="3384245" y="3155950"/>
            <a:ext cx="6227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16</a:t>
            </a:r>
          </a:p>
        </p:txBody>
      </p:sp>
      <p:sp>
        <p:nvSpPr>
          <p:cNvPr id="257" name="Shape 257"/>
          <p:cNvSpPr/>
          <p:nvPr/>
        </p:nvSpPr>
        <p:spPr>
          <a:xfrm>
            <a:off x="1606245" y="3155950"/>
            <a:ext cx="6227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32</a:t>
            </a:r>
          </a:p>
        </p:txBody>
      </p:sp>
      <p:sp>
        <p:nvSpPr>
          <p:cNvPr id="258" name="Shape 258"/>
          <p:cNvSpPr/>
          <p:nvPr/>
        </p:nvSpPr>
        <p:spPr>
          <a:xfrm>
            <a:off x="1237742" y="5988050"/>
            <a:ext cx="13597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32 x 0</a:t>
            </a:r>
          </a:p>
        </p:txBody>
      </p:sp>
      <p:sp>
        <p:nvSpPr>
          <p:cNvPr id="259" name="Shape 259"/>
          <p:cNvSpPr/>
          <p:nvPr/>
        </p:nvSpPr>
        <p:spPr>
          <a:xfrm>
            <a:off x="3142742" y="5988050"/>
            <a:ext cx="13597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16 x 1</a:t>
            </a:r>
          </a:p>
        </p:txBody>
      </p:sp>
      <p:sp>
        <p:nvSpPr>
          <p:cNvPr id="260" name="Shape 260"/>
          <p:cNvSpPr/>
          <p:nvPr/>
        </p:nvSpPr>
        <p:spPr>
          <a:xfrm>
            <a:off x="5047945" y="59880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8 x 0</a:t>
            </a:r>
          </a:p>
        </p:txBody>
      </p:sp>
      <p:sp>
        <p:nvSpPr>
          <p:cNvPr id="261" name="Shape 261"/>
          <p:cNvSpPr/>
          <p:nvPr/>
        </p:nvSpPr>
        <p:spPr>
          <a:xfrm>
            <a:off x="6825945" y="59880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 x 1</a:t>
            </a:r>
          </a:p>
        </p:txBody>
      </p:sp>
      <p:sp>
        <p:nvSpPr>
          <p:cNvPr id="262" name="Shape 262"/>
          <p:cNvSpPr/>
          <p:nvPr/>
        </p:nvSpPr>
        <p:spPr>
          <a:xfrm>
            <a:off x="8603945" y="59880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 x 1</a:t>
            </a:r>
          </a:p>
        </p:txBody>
      </p:sp>
      <p:sp>
        <p:nvSpPr>
          <p:cNvPr id="263" name="Shape 263"/>
          <p:cNvSpPr/>
          <p:nvPr/>
        </p:nvSpPr>
        <p:spPr>
          <a:xfrm>
            <a:off x="10559745" y="59880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 x 1</a:t>
            </a:r>
          </a:p>
        </p:txBody>
      </p:sp>
      <p:sp>
        <p:nvSpPr>
          <p:cNvPr id="264" name="Shape 264"/>
          <p:cNvSpPr/>
          <p:nvPr/>
        </p:nvSpPr>
        <p:spPr>
          <a:xfrm>
            <a:off x="2662072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265" name="Shape 265"/>
          <p:cNvSpPr/>
          <p:nvPr/>
        </p:nvSpPr>
        <p:spPr>
          <a:xfrm>
            <a:off x="4567072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266" name="Shape 266"/>
          <p:cNvSpPr/>
          <p:nvPr/>
        </p:nvSpPr>
        <p:spPr>
          <a:xfrm>
            <a:off x="6294373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267" name="Shape 267"/>
          <p:cNvSpPr/>
          <p:nvPr/>
        </p:nvSpPr>
        <p:spPr>
          <a:xfrm>
            <a:off x="8021675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268" name="Shape 268"/>
          <p:cNvSpPr/>
          <p:nvPr/>
        </p:nvSpPr>
        <p:spPr>
          <a:xfrm>
            <a:off x="9926573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269" name="Shape 269"/>
          <p:cNvSpPr/>
          <p:nvPr/>
        </p:nvSpPr>
        <p:spPr>
          <a:xfrm>
            <a:off x="5794374" y="7200899"/>
            <a:ext cx="141605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= 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42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2993">
              <a:defRPr sz="17100"/>
            </a:lvl1pPr>
          </a:lstStyle>
          <a:p>
            <a:pPr/>
            <a:r>
              <a:t>0 0 0 0 0 0</a:t>
            </a:r>
          </a:p>
        </p:txBody>
      </p:sp>
      <p:sp>
        <p:nvSpPr>
          <p:cNvPr id="274" name="Shape 274"/>
          <p:cNvSpPr/>
          <p:nvPr/>
        </p:nvSpPr>
        <p:spPr>
          <a:xfrm>
            <a:off x="108012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275" name="Shape 275"/>
          <p:cNvSpPr/>
          <p:nvPr/>
        </p:nvSpPr>
        <p:spPr>
          <a:xfrm>
            <a:off x="8972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76" name="Shape 276"/>
          <p:cNvSpPr/>
          <p:nvPr/>
        </p:nvSpPr>
        <p:spPr>
          <a:xfrm>
            <a:off x="7194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277" name="Shape 277"/>
          <p:cNvSpPr/>
          <p:nvPr/>
        </p:nvSpPr>
        <p:spPr>
          <a:xfrm>
            <a:off x="5416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8</a:t>
            </a:r>
          </a:p>
        </p:txBody>
      </p:sp>
      <p:sp>
        <p:nvSpPr>
          <p:cNvPr id="278" name="Shape 278"/>
          <p:cNvSpPr/>
          <p:nvPr/>
        </p:nvSpPr>
        <p:spPr>
          <a:xfrm>
            <a:off x="3384245" y="3155950"/>
            <a:ext cx="6227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16</a:t>
            </a:r>
          </a:p>
        </p:txBody>
      </p:sp>
      <p:sp>
        <p:nvSpPr>
          <p:cNvPr id="279" name="Shape 279"/>
          <p:cNvSpPr/>
          <p:nvPr/>
        </p:nvSpPr>
        <p:spPr>
          <a:xfrm>
            <a:off x="1606245" y="3155950"/>
            <a:ext cx="6227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2993">
              <a:defRPr sz="17100"/>
            </a:lvl1pPr>
          </a:lstStyle>
          <a:p>
            <a:pPr/>
            <a:r>
              <a:t>0 0 0 0 0 0</a:t>
            </a:r>
          </a:p>
        </p:txBody>
      </p:sp>
      <p:sp>
        <p:nvSpPr>
          <p:cNvPr id="282" name="Shape 282"/>
          <p:cNvSpPr/>
          <p:nvPr/>
        </p:nvSpPr>
        <p:spPr>
          <a:xfrm>
            <a:off x="5421629" y="1600200"/>
            <a:ext cx="216154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42?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2993">
              <a:defRPr sz="17100"/>
            </a:lvl1pPr>
          </a:lstStyle>
          <a:p>
            <a:pPr/>
            <a:r>
              <a:t>1 0 1 0 1 0</a:t>
            </a:r>
          </a:p>
        </p:txBody>
      </p:sp>
      <p:sp>
        <p:nvSpPr>
          <p:cNvPr id="285" name="Shape 285"/>
          <p:cNvSpPr/>
          <p:nvPr/>
        </p:nvSpPr>
        <p:spPr>
          <a:xfrm>
            <a:off x="108012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286" name="Shape 286"/>
          <p:cNvSpPr/>
          <p:nvPr/>
        </p:nvSpPr>
        <p:spPr>
          <a:xfrm>
            <a:off x="8972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287" name="Shape 287"/>
          <p:cNvSpPr/>
          <p:nvPr/>
        </p:nvSpPr>
        <p:spPr>
          <a:xfrm>
            <a:off x="7194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  <p:sp>
        <p:nvSpPr>
          <p:cNvPr id="288" name="Shape 288"/>
          <p:cNvSpPr/>
          <p:nvPr/>
        </p:nvSpPr>
        <p:spPr>
          <a:xfrm>
            <a:off x="54164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8</a:t>
            </a:r>
          </a:p>
        </p:txBody>
      </p:sp>
      <p:sp>
        <p:nvSpPr>
          <p:cNvPr id="289" name="Shape 289"/>
          <p:cNvSpPr/>
          <p:nvPr/>
        </p:nvSpPr>
        <p:spPr>
          <a:xfrm>
            <a:off x="3384245" y="3155950"/>
            <a:ext cx="6227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16</a:t>
            </a:r>
          </a:p>
        </p:txBody>
      </p:sp>
      <p:sp>
        <p:nvSpPr>
          <p:cNvPr id="290" name="Shape 290"/>
          <p:cNvSpPr/>
          <p:nvPr/>
        </p:nvSpPr>
        <p:spPr>
          <a:xfrm>
            <a:off x="1720545" y="3155950"/>
            <a:ext cx="6227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32</a:t>
            </a:r>
          </a:p>
        </p:txBody>
      </p:sp>
      <p:sp>
        <p:nvSpPr>
          <p:cNvPr id="291" name="Shape 291"/>
          <p:cNvSpPr/>
          <p:nvPr/>
        </p:nvSpPr>
        <p:spPr>
          <a:xfrm>
            <a:off x="1237742" y="5988050"/>
            <a:ext cx="13597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32 x 1</a:t>
            </a:r>
          </a:p>
        </p:txBody>
      </p:sp>
      <p:sp>
        <p:nvSpPr>
          <p:cNvPr id="292" name="Shape 292"/>
          <p:cNvSpPr/>
          <p:nvPr/>
        </p:nvSpPr>
        <p:spPr>
          <a:xfrm>
            <a:off x="3142742" y="5988050"/>
            <a:ext cx="13597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16 x 0</a:t>
            </a:r>
          </a:p>
        </p:txBody>
      </p:sp>
      <p:sp>
        <p:nvSpPr>
          <p:cNvPr id="293" name="Shape 293"/>
          <p:cNvSpPr/>
          <p:nvPr/>
        </p:nvSpPr>
        <p:spPr>
          <a:xfrm>
            <a:off x="5047945" y="59880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8 x 1</a:t>
            </a:r>
          </a:p>
        </p:txBody>
      </p:sp>
      <p:sp>
        <p:nvSpPr>
          <p:cNvPr id="294" name="Shape 294"/>
          <p:cNvSpPr/>
          <p:nvPr/>
        </p:nvSpPr>
        <p:spPr>
          <a:xfrm>
            <a:off x="6825945" y="59880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 x 0</a:t>
            </a:r>
          </a:p>
        </p:txBody>
      </p:sp>
      <p:sp>
        <p:nvSpPr>
          <p:cNvPr id="295" name="Shape 295"/>
          <p:cNvSpPr/>
          <p:nvPr/>
        </p:nvSpPr>
        <p:spPr>
          <a:xfrm>
            <a:off x="8603945" y="59880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 x 1</a:t>
            </a:r>
          </a:p>
        </p:txBody>
      </p:sp>
      <p:sp>
        <p:nvSpPr>
          <p:cNvPr id="296" name="Shape 296"/>
          <p:cNvSpPr/>
          <p:nvPr/>
        </p:nvSpPr>
        <p:spPr>
          <a:xfrm>
            <a:off x="10559745" y="5988050"/>
            <a:ext cx="11055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 x 0</a:t>
            </a:r>
          </a:p>
        </p:txBody>
      </p:sp>
      <p:sp>
        <p:nvSpPr>
          <p:cNvPr id="297" name="Shape 297"/>
          <p:cNvSpPr/>
          <p:nvPr/>
        </p:nvSpPr>
        <p:spPr>
          <a:xfrm>
            <a:off x="2662072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298" name="Shape 298"/>
          <p:cNvSpPr/>
          <p:nvPr/>
        </p:nvSpPr>
        <p:spPr>
          <a:xfrm>
            <a:off x="4567072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299" name="Shape 299"/>
          <p:cNvSpPr/>
          <p:nvPr/>
        </p:nvSpPr>
        <p:spPr>
          <a:xfrm>
            <a:off x="6294373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300" name="Shape 300"/>
          <p:cNvSpPr/>
          <p:nvPr/>
        </p:nvSpPr>
        <p:spPr>
          <a:xfrm>
            <a:off x="8021675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301" name="Shape 301"/>
          <p:cNvSpPr/>
          <p:nvPr/>
        </p:nvSpPr>
        <p:spPr>
          <a:xfrm>
            <a:off x="9926573" y="5988050"/>
            <a:ext cx="416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+</a:t>
            </a:r>
          </a:p>
        </p:txBody>
      </p:sp>
      <p:sp>
        <p:nvSpPr>
          <p:cNvPr id="302" name="Shape 302"/>
          <p:cNvSpPr/>
          <p:nvPr/>
        </p:nvSpPr>
        <p:spPr>
          <a:xfrm>
            <a:off x="5794374" y="7200899"/>
            <a:ext cx="141605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= 42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Solucionar problemas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type="ctrTitle"/>
          </p:nvPr>
        </p:nvSpPr>
        <p:spPr>
          <a:xfrm>
            <a:off x="1270000" y="2069058"/>
            <a:ext cx="10464800" cy="1436142"/>
          </a:xfrm>
          <a:prstGeom prst="rect">
            <a:avLst/>
          </a:prstGeom>
        </p:spPr>
        <p:txBody>
          <a:bodyPr/>
          <a:lstStyle/>
          <a:p>
            <a:pPr/>
            <a:r>
              <a:t>ASCII</a:t>
            </a:r>
          </a:p>
        </p:txBody>
      </p:sp>
      <p:sp>
        <p:nvSpPr>
          <p:cNvPr id="305" name="Shape 305"/>
          <p:cNvSpPr/>
          <p:nvPr>
            <p:ph type="subTitle" sz="quarter" idx="1"/>
          </p:nvPr>
        </p:nvSpPr>
        <p:spPr>
          <a:xfrm>
            <a:off x="1270000" y="5029200"/>
            <a:ext cx="908299" cy="1288802"/>
          </a:xfrm>
          <a:prstGeom prst="rect">
            <a:avLst/>
          </a:prstGeom>
        </p:spPr>
        <p:txBody>
          <a:bodyPr/>
          <a:lstStyle/>
          <a:p>
            <a:pPr defTabSz="572516">
              <a:defRPr spc="726" sz="3822"/>
            </a:pPr>
            <a:r>
              <a:t>A</a:t>
            </a:r>
          </a:p>
          <a:p>
            <a:pPr defTabSz="572516">
              <a:defRPr spc="-38" sz="3822"/>
            </a:pPr>
            <a:r>
              <a:t>65</a:t>
            </a:r>
          </a:p>
        </p:txBody>
      </p:sp>
      <p:sp>
        <p:nvSpPr>
          <p:cNvPr id="306" name="Shape 306"/>
          <p:cNvSpPr/>
          <p:nvPr/>
        </p:nvSpPr>
        <p:spPr>
          <a:xfrm>
            <a:off x="2273300" y="5029200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72516">
              <a:defRPr spc="726" sz="3822"/>
            </a:pPr>
            <a:r>
              <a:t>B</a:t>
            </a:r>
          </a:p>
          <a:p>
            <a:pPr defTabSz="572516">
              <a:defRPr spc="-38" sz="3822"/>
            </a:pPr>
            <a:r>
              <a:t>66</a:t>
            </a:r>
          </a:p>
        </p:txBody>
      </p:sp>
      <p:sp>
        <p:nvSpPr>
          <p:cNvPr id="307" name="Shape 307"/>
          <p:cNvSpPr/>
          <p:nvPr/>
        </p:nvSpPr>
        <p:spPr>
          <a:xfrm>
            <a:off x="3276600" y="5029200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72516">
              <a:defRPr spc="726" sz="3822"/>
            </a:pPr>
            <a:r>
              <a:t>C</a:t>
            </a:r>
          </a:p>
          <a:p>
            <a:pPr defTabSz="572516">
              <a:defRPr spc="-38" sz="3822"/>
            </a:pPr>
            <a:r>
              <a:t>67</a:t>
            </a:r>
          </a:p>
        </p:txBody>
      </p:sp>
      <p:sp>
        <p:nvSpPr>
          <p:cNvPr id="308" name="Shape 308"/>
          <p:cNvSpPr/>
          <p:nvPr/>
        </p:nvSpPr>
        <p:spPr>
          <a:xfrm>
            <a:off x="4279900" y="4956299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72516">
              <a:defRPr spc="726" sz="3822"/>
            </a:pPr>
            <a:r>
              <a:t>D</a:t>
            </a:r>
          </a:p>
          <a:p>
            <a:pPr defTabSz="572516">
              <a:defRPr spc="-38" sz="3822"/>
            </a:pPr>
            <a:r>
              <a:t>68</a:t>
            </a:r>
          </a:p>
        </p:txBody>
      </p:sp>
      <p:sp>
        <p:nvSpPr>
          <p:cNvPr id="309" name="Shape 309"/>
          <p:cNvSpPr/>
          <p:nvPr/>
        </p:nvSpPr>
        <p:spPr>
          <a:xfrm>
            <a:off x="5283200" y="4956299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72516">
              <a:defRPr spc="726" sz="3822"/>
            </a:pPr>
            <a:r>
              <a:t>E</a:t>
            </a:r>
          </a:p>
          <a:p>
            <a:pPr defTabSz="572516">
              <a:defRPr spc="-38" sz="3822"/>
            </a:pPr>
            <a:r>
              <a:t>69</a:t>
            </a:r>
          </a:p>
        </p:txBody>
      </p:sp>
      <p:sp>
        <p:nvSpPr>
          <p:cNvPr id="310" name="Shape 310"/>
          <p:cNvSpPr/>
          <p:nvPr/>
        </p:nvSpPr>
        <p:spPr>
          <a:xfrm>
            <a:off x="6286500" y="4956299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72516">
              <a:defRPr spc="726" sz="3822"/>
            </a:pPr>
            <a:r>
              <a:t>F</a:t>
            </a:r>
          </a:p>
          <a:p>
            <a:pPr defTabSz="572516">
              <a:defRPr spc="-38" sz="3822"/>
            </a:pPr>
            <a:r>
              <a:t>70</a:t>
            </a:r>
          </a:p>
        </p:txBody>
      </p:sp>
      <p:sp>
        <p:nvSpPr>
          <p:cNvPr id="311" name="Shape 311"/>
          <p:cNvSpPr/>
          <p:nvPr/>
        </p:nvSpPr>
        <p:spPr>
          <a:xfrm>
            <a:off x="7289800" y="4956299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72516">
              <a:defRPr spc="726" sz="3822"/>
            </a:pPr>
            <a:r>
              <a:t>G</a:t>
            </a:r>
          </a:p>
          <a:p>
            <a:pPr defTabSz="572516">
              <a:defRPr spc="-38" sz="3822"/>
            </a:pPr>
            <a:r>
              <a:t>71</a:t>
            </a:r>
          </a:p>
        </p:txBody>
      </p:sp>
      <p:sp>
        <p:nvSpPr>
          <p:cNvPr id="312" name="Shape 312"/>
          <p:cNvSpPr/>
          <p:nvPr/>
        </p:nvSpPr>
        <p:spPr>
          <a:xfrm>
            <a:off x="8293100" y="4956299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72516">
              <a:defRPr spc="726" sz="3822"/>
            </a:pPr>
            <a:r>
              <a:t>H</a:t>
            </a:r>
          </a:p>
          <a:p>
            <a:pPr defTabSz="572516">
              <a:defRPr spc="-38" sz="3822"/>
            </a:pPr>
            <a:r>
              <a:t>72</a:t>
            </a:r>
          </a:p>
        </p:txBody>
      </p:sp>
      <p:sp>
        <p:nvSpPr>
          <p:cNvPr id="313" name="Shape 313"/>
          <p:cNvSpPr/>
          <p:nvPr/>
        </p:nvSpPr>
        <p:spPr>
          <a:xfrm>
            <a:off x="9296400" y="4956299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72516">
              <a:defRPr spc="726" sz="3822"/>
            </a:pPr>
            <a:r>
              <a:t>I</a:t>
            </a:r>
          </a:p>
          <a:p>
            <a:pPr defTabSz="572516">
              <a:defRPr spc="-38" sz="3822"/>
            </a:pPr>
            <a:r>
              <a:t>73</a:t>
            </a:r>
          </a:p>
        </p:txBody>
      </p:sp>
      <p:sp>
        <p:nvSpPr>
          <p:cNvPr id="314" name="Shape 314"/>
          <p:cNvSpPr/>
          <p:nvPr/>
        </p:nvSpPr>
        <p:spPr>
          <a:xfrm>
            <a:off x="10299700" y="4956299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72516">
              <a:defRPr spc="726" sz="3822"/>
            </a:pPr>
            <a:r>
              <a:t>…</a:t>
            </a:r>
          </a:p>
          <a:p>
            <a:pPr defTabSz="572516">
              <a:defRPr spc="-38" sz="3822"/>
            </a:pPr>
            <a:r>
              <a:t>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6048250" y="4232399"/>
            <a:ext cx="908300" cy="697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pc="-39" sz="3900"/>
            </a:lvl1pPr>
          </a:lstStyle>
          <a:p>
            <a:pPr/>
            <a:r>
              <a:t>73</a:t>
            </a:r>
          </a:p>
        </p:txBody>
      </p:sp>
      <p:sp>
        <p:nvSpPr>
          <p:cNvPr id="317" name="Shape 317"/>
          <p:cNvSpPr/>
          <p:nvPr/>
        </p:nvSpPr>
        <p:spPr>
          <a:xfrm>
            <a:off x="7051550" y="4232399"/>
            <a:ext cx="908300" cy="697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pc="-39" sz="3900"/>
            </a:lvl1pPr>
          </a:lstStyle>
          <a:p>
            <a:pPr/>
            <a:r>
              <a:t>33</a:t>
            </a:r>
          </a:p>
        </p:txBody>
      </p:sp>
      <p:sp>
        <p:nvSpPr>
          <p:cNvPr id="318" name="Shape 318"/>
          <p:cNvSpPr/>
          <p:nvPr/>
        </p:nvSpPr>
        <p:spPr>
          <a:xfrm>
            <a:off x="5044950" y="4232399"/>
            <a:ext cx="908300" cy="697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pc="-39" sz="3900"/>
            </a:lvl1pPr>
          </a:lstStyle>
          <a:p>
            <a:pPr/>
            <a:r>
              <a:t>79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/>
        </p:nvSpPr>
        <p:spPr>
          <a:xfrm>
            <a:off x="60482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73</a:t>
            </a:r>
          </a:p>
        </p:txBody>
      </p:sp>
      <p:sp>
        <p:nvSpPr>
          <p:cNvPr id="321" name="Shape 321"/>
          <p:cNvSpPr/>
          <p:nvPr/>
        </p:nvSpPr>
        <p:spPr>
          <a:xfrm>
            <a:off x="70515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33</a:t>
            </a:r>
          </a:p>
        </p:txBody>
      </p:sp>
      <p:sp>
        <p:nvSpPr>
          <p:cNvPr id="322" name="Shape 322"/>
          <p:cNvSpPr/>
          <p:nvPr/>
        </p:nvSpPr>
        <p:spPr>
          <a:xfrm>
            <a:off x="50449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79</a:t>
            </a:r>
          </a:p>
        </p:txBody>
      </p:sp>
      <p:sp>
        <p:nvSpPr>
          <p:cNvPr id="323" name="Shape 323"/>
          <p:cNvSpPr/>
          <p:nvPr/>
        </p:nvSpPr>
        <p:spPr>
          <a:xfrm>
            <a:off x="5076367" y="3105149"/>
            <a:ext cx="845466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/>
            </a:lvl1pPr>
          </a:lstStyle>
          <a:p>
            <a:pPr/>
            <a:r>
              <a:t>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/>
        </p:nvSpPr>
        <p:spPr>
          <a:xfrm>
            <a:off x="60482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73</a:t>
            </a:r>
          </a:p>
        </p:txBody>
      </p:sp>
      <p:sp>
        <p:nvSpPr>
          <p:cNvPr id="326" name="Shape 326"/>
          <p:cNvSpPr/>
          <p:nvPr/>
        </p:nvSpPr>
        <p:spPr>
          <a:xfrm>
            <a:off x="70515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33</a:t>
            </a:r>
          </a:p>
        </p:txBody>
      </p:sp>
      <p:sp>
        <p:nvSpPr>
          <p:cNvPr id="327" name="Shape 327"/>
          <p:cNvSpPr/>
          <p:nvPr/>
        </p:nvSpPr>
        <p:spPr>
          <a:xfrm>
            <a:off x="50449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79</a:t>
            </a:r>
          </a:p>
        </p:txBody>
      </p:sp>
      <p:sp>
        <p:nvSpPr>
          <p:cNvPr id="328" name="Shape 328"/>
          <p:cNvSpPr/>
          <p:nvPr/>
        </p:nvSpPr>
        <p:spPr>
          <a:xfrm>
            <a:off x="5076367" y="3105149"/>
            <a:ext cx="845466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/>
            </a:lvl1pPr>
          </a:lstStyle>
          <a:p>
            <a:pPr/>
            <a:r>
              <a:t>O</a:t>
            </a:r>
          </a:p>
        </p:txBody>
      </p:sp>
      <p:sp>
        <p:nvSpPr>
          <p:cNvPr id="329" name="Shape 329"/>
          <p:cNvSpPr/>
          <p:nvPr/>
        </p:nvSpPr>
        <p:spPr>
          <a:xfrm>
            <a:off x="6314617" y="3105149"/>
            <a:ext cx="375566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/>
            </a:lvl1pPr>
          </a:lstStyle>
          <a:p>
            <a:pPr/>
            <a:r>
              <a:t>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/>
        </p:nvSpPr>
        <p:spPr>
          <a:xfrm>
            <a:off x="60482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73</a:t>
            </a:r>
          </a:p>
        </p:txBody>
      </p:sp>
      <p:sp>
        <p:nvSpPr>
          <p:cNvPr id="332" name="Shape 332"/>
          <p:cNvSpPr/>
          <p:nvPr/>
        </p:nvSpPr>
        <p:spPr>
          <a:xfrm>
            <a:off x="70515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33</a:t>
            </a:r>
          </a:p>
        </p:txBody>
      </p:sp>
      <p:sp>
        <p:nvSpPr>
          <p:cNvPr id="333" name="Shape 333"/>
          <p:cNvSpPr/>
          <p:nvPr/>
        </p:nvSpPr>
        <p:spPr>
          <a:xfrm>
            <a:off x="50449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79</a:t>
            </a:r>
          </a:p>
        </p:txBody>
      </p:sp>
      <p:sp>
        <p:nvSpPr>
          <p:cNvPr id="334" name="Shape 334"/>
          <p:cNvSpPr/>
          <p:nvPr/>
        </p:nvSpPr>
        <p:spPr>
          <a:xfrm>
            <a:off x="5076367" y="3105149"/>
            <a:ext cx="845466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/>
            </a:lvl1pPr>
          </a:lstStyle>
          <a:p>
            <a:pPr/>
            <a:r>
              <a:t>O</a:t>
            </a:r>
          </a:p>
        </p:txBody>
      </p:sp>
      <p:sp>
        <p:nvSpPr>
          <p:cNvPr id="335" name="Shape 335"/>
          <p:cNvSpPr/>
          <p:nvPr/>
        </p:nvSpPr>
        <p:spPr>
          <a:xfrm>
            <a:off x="6314617" y="3105149"/>
            <a:ext cx="375566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/>
            </a:lvl1pPr>
          </a:lstStyle>
          <a:p>
            <a:pPr/>
            <a:r>
              <a:t>I</a:t>
            </a:r>
          </a:p>
        </p:txBody>
      </p:sp>
      <p:sp>
        <p:nvSpPr>
          <p:cNvPr id="336" name="Shape 336"/>
          <p:cNvSpPr/>
          <p:nvPr/>
        </p:nvSpPr>
        <p:spPr>
          <a:xfrm>
            <a:off x="7292073" y="3105149"/>
            <a:ext cx="427254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/>
            </a:lvl1pPr>
          </a:lstStyle>
          <a:p>
            <a:pPr/>
            <a:r>
              <a:t>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/>
        </p:nvSpPr>
        <p:spPr>
          <a:xfrm>
            <a:off x="60482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73</a:t>
            </a:r>
          </a:p>
        </p:txBody>
      </p:sp>
      <p:sp>
        <p:nvSpPr>
          <p:cNvPr id="339" name="Shape 339"/>
          <p:cNvSpPr/>
          <p:nvPr/>
        </p:nvSpPr>
        <p:spPr>
          <a:xfrm>
            <a:off x="70515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33</a:t>
            </a:r>
          </a:p>
        </p:txBody>
      </p:sp>
      <p:sp>
        <p:nvSpPr>
          <p:cNvPr id="340" name="Shape 340"/>
          <p:cNvSpPr/>
          <p:nvPr/>
        </p:nvSpPr>
        <p:spPr>
          <a:xfrm>
            <a:off x="5044950" y="42323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79</a:t>
            </a:r>
          </a:p>
        </p:txBody>
      </p:sp>
      <p:sp>
        <p:nvSpPr>
          <p:cNvPr id="341" name="Shape 341"/>
          <p:cNvSpPr/>
          <p:nvPr/>
        </p:nvSpPr>
        <p:spPr>
          <a:xfrm>
            <a:off x="5053933" y="3275933"/>
            <a:ext cx="845466" cy="845466"/>
          </a:xfrm>
          <a:prstGeom prst="rect">
            <a:avLst/>
          </a:prstGeom>
          <a:solidFill>
            <a:srgbClr val="FF26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42" name="Shape 342"/>
          <p:cNvSpPr/>
          <p:nvPr/>
        </p:nvSpPr>
        <p:spPr>
          <a:xfrm>
            <a:off x="6079667" y="3298367"/>
            <a:ext cx="845466" cy="845466"/>
          </a:xfrm>
          <a:prstGeom prst="rect">
            <a:avLst/>
          </a:prstGeom>
          <a:solidFill>
            <a:srgbClr val="00F9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43" name="Shape 343"/>
          <p:cNvSpPr/>
          <p:nvPr/>
        </p:nvSpPr>
        <p:spPr>
          <a:xfrm>
            <a:off x="7105401" y="3298367"/>
            <a:ext cx="845466" cy="845466"/>
          </a:xfrm>
          <a:prstGeom prst="rect">
            <a:avLst/>
          </a:prstGeom>
          <a:solidFill>
            <a:srgbClr val="0433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44" name="Shape 344"/>
          <p:cNvSpPr/>
          <p:nvPr/>
        </p:nvSpPr>
        <p:spPr>
          <a:xfrm>
            <a:off x="5022516" y="5273799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R</a:t>
            </a:r>
          </a:p>
        </p:txBody>
      </p:sp>
      <p:sp>
        <p:nvSpPr>
          <p:cNvPr id="345" name="Shape 345"/>
          <p:cNvSpPr/>
          <p:nvPr/>
        </p:nvSpPr>
        <p:spPr>
          <a:xfrm>
            <a:off x="6048250" y="5273799"/>
            <a:ext cx="908300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G</a:t>
            </a:r>
          </a:p>
        </p:txBody>
      </p:sp>
      <p:sp>
        <p:nvSpPr>
          <p:cNvPr id="346" name="Shape 346"/>
          <p:cNvSpPr/>
          <p:nvPr/>
        </p:nvSpPr>
        <p:spPr>
          <a:xfrm>
            <a:off x="7073985" y="5273799"/>
            <a:ext cx="908299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B</a:t>
            </a:r>
          </a:p>
        </p:txBody>
      </p:sp>
      <p:sp>
        <p:nvSpPr>
          <p:cNvPr id="347" name="Shape 347"/>
          <p:cNvSpPr/>
          <p:nvPr/>
        </p:nvSpPr>
        <p:spPr>
          <a:xfrm>
            <a:off x="2535946" y="6023099"/>
            <a:ext cx="7932908" cy="128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72516">
              <a:defRPr spc="-38" sz="3822"/>
            </a:lvl1pPr>
          </a:lstStyle>
          <a:p>
            <a:pPr/>
            <a:r>
              <a:t>Red  Green  Blue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/>
        </p:nvSpPr>
        <p:spPr>
          <a:xfrm>
            <a:off x="4602982" y="2977382"/>
            <a:ext cx="3798836" cy="3798836"/>
          </a:xfrm>
          <a:prstGeom prst="rect">
            <a:avLst/>
          </a:prstGeom>
          <a:solidFill>
            <a:srgbClr val="4F492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/>
          <p:nvPr/>
        </p:nvSpPr>
        <p:spPr>
          <a:xfrm>
            <a:off x="213360" y="1066799"/>
            <a:ext cx="35610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Zeros e Uns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/>
          <p:nvPr/>
        </p:nvSpPr>
        <p:spPr>
          <a:xfrm>
            <a:off x="213360" y="1066799"/>
            <a:ext cx="35610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Zeros e Uns</a:t>
            </a:r>
          </a:p>
        </p:txBody>
      </p:sp>
      <p:sp>
        <p:nvSpPr>
          <p:cNvPr id="354" name="Shape 354"/>
          <p:cNvSpPr/>
          <p:nvPr/>
        </p:nvSpPr>
        <p:spPr>
          <a:xfrm>
            <a:off x="5457189" y="1066799"/>
            <a:ext cx="20904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Binário</a:t>
            </a:r>
          </a:p>
        </p:txBody>
      </p:sp>
      <p:sp>
        <p:nvSpPr>
          <p:cNvPr id="355" name="Shape 355"/>
          <p:cNvSpPr/>
          <p:nvPr/>
        </p:nvSpPr>
        <p:spPr>
          <a:xfrm>
            <a:off x="4207736" y="14986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/>
          <p:nvPr/>
        </p:nvSpPr>
        <p:spPr>
          <a:xfrm>
            <a:off x="213360" y="1066799"/>
            <a:ext cx="35610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Zeros e Uns</a:t>
            </a:r>
          </a:p>
        </p:txBody>
      </p:sp>
      <p:sp>
        <p:nvSpPr>
          <p:cNvPr id="358" name="Shape 358"/>
          <p:cNvSpPr/>
          <p:nvPr/>
        </p:nvSpPr>
        <p:spPr>
          <a:xfrm>
            <a:off x="5457189" y="1066799"/>
            <a:ext cx="20904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Binário</a:t>
            </a:r>
          </a:p>
        </p:txBody>
      </p:sp>
      <p:sp>
        <p:nvSpPr>
          <p:cNvPr id="359" name="Shape 359"/>
          <p:cNvSpPr/>
          <p:nvPr/>
        </p:nvSpPr>
        <p:spPr>
          <a:xfrm>
            <a:off x="10211117" y="1066799"/>
            <a:ext cx="187896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Letras</a:t>
            </a:r>
          </a:p>
        </p:txBody>
      </p:sp>
      <p:sp>
        <p:nvSpPr>
          <p:cNvPr id="360" name="Shape 360"/>
          <p:cNvSpPr/>
          <p:nvPr/>
        </p:nvSpPr>
        <p:spPr>
          <a:xfrm>
            <a:off x="4207736" y="14986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61" name="Shape 361"/>
          <p:cNvSpPr/>
          <p:nvPr/>
        </p:nvSpPr>
        <p:spPr>
          <a:xfrm>
            <a:off x="8471285" y="16129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4256787" y="2849174"/>
            <a:ext cx="4491226" cy="4055252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26" name="Shape 126"/>
          <p:cNvSpPr/>
          <p:nvPr/>
        </p:nvSpPr>
        <p:spPr>
          <a:xfrm>
            <a:off x="3304287" y="48768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27" name="Shape 127"/>
          <p:cNvSpPr/>
          <p:nvPr/>
        </p:nvSpPr>
        <p:spPr>
          <a:xfrm>
            <a:off x="8978258" y="48768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128" name="Shape 128"/>
          <p:cNvSpPr/>
          <p:nvPr/>
        </p:nvSpPr>
        <p:spPr>
          <a:xfrm>
            <a:off x="1396930" y="4552950"/>
            <a:ext cx="16898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entrada</a:t>
            </a:r>
          </a:p>
        </p:txBody>
      </p:sp>
      <p:sp>
        <p:nvSpPr>
          <p:cNvPr id="129" name="Shape 129"/>
          <p:cNvSpPr/>
          <p:nvPr/>
        </p:nvSpPr>
        <p:spPr>
          <a:xfrm>
            <a:off x="9918059" y="4552950"/>
            <a:ext cx="123215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saída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/>
        </p:nvSpPr>
        <p:spPr>
          <a:xfrm>
            <a:off x="213360" y="1066799"/>
            <a:ext cx="35610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Zeros e Uns</a:t>
            </a:r>
          </a:p>
        </p:txBody>
      </p:sp>
      <p:sp>
        <p:nvSpPr>
          <p:cNvPr id="364" name="Shape 364"/>
          <p:cNvSpPr/>
          <p:nvPr/>
        </p:nvSpPr>
        <p:spPr>
          <a:xfrm>
            <a:off x="5457189" y="1066799"/>
            <a:ext cx="20904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Binário</a:t>
            </a:r>
          </a:p>
        </p:txBody>
      </p:sp>
      <p:sp>
        <p:nvSpPr>
          <p:cNvPr id="365" name="Shape 365"/>
          <p:cNvSpPr/>
          <p:nvPr/>
        </p:nvSpPr>
        <p:spPr>
          <a:xfrm>
            <a:off x="10211117" y="1066799"/>
            <a:ext cx="187896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Letras</a:t>
            </a:r>
          </a:p>
        </p:txBody>
      </p:sp>
      <p:sp>
        <p:nvSpPr>
          <p:cNvPr id="366" name="Shape 366"/>
          <p:cNvSpPr/>
          <p:nvPr/>
        </p:nvSpPr>
        <p:spPr>
          <a:xfrm>
            <a:off x="10252392" y="3403599"/>
            <a:ext cx="179641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Cores</a:t>
            </a:r>
          </a:p>
        </p:txBody>
      </p:sp>
      <p:sp>
        <p:nvSpPr>
          <p:cNvPr id="367" name="Shape 367"/>
          <p:cNvSpPr/>
          <p:nvPr/>
        </p:nvSpPr>
        <p:spPr>
          <a:xfrm>
            <a:off x="4207736" y="14986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68" name="Shape 368"/>
          <p:cNvSpPr/>
          <p:nvPr/>
        </p:nvSpPr>
        <p:spPr>
          <a:xfrm>
            <a:off x="8471285" y="16129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69" name="Shape 369"/>
          <p:cNvSpPr/>
          <p:nvPr/>
        </p:nvSpPr>
        <p:spPr>
          <a:xfrm>
            <a:off x="11150599" y="2258921"/>
            <a:ext cx="1" cy="816158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/>
          <p:nvPr/>
        </p:nvSpPr>
        <p:spPr>
          <a:xfrm>
            <a:off x="213360" y="1066799"/>
            <a:ext cx="35610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Zeros e Uns</a:t>
            </a:r>
          </a:p>
        </p:txBody>
      </p:sp>
      <p:sp>
        <p:nvSpPr>
          <p:cNvPr id="372" name="Shape 372"/>
          <p:cNvSpPr/>
          <p:nvPr/>
        </p:nvSpPr>
        <p:spPr>
          <a:xfrm>
            <a:off x="5457189" y="1066799"/>
            <a:ext cx="20904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Binário</a:t>
            </a:r>
          </a:p>
        </p:txBody>
      </p:sp>
      <p:sp>
        <p:nvSpPr>
          <p:cNvPr id="373" name="Shape 373"/>
          <p:cNvSpPr/>
          <p:nvPr/>
        </p:nvSpPr>
        <p:spPr>
          <a:xfrm>
            <a:off x="10211117" y="1066799"/>
            <a:ext cx="187896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Letras</a:t>
            </a:r>
          </a:p>
        </p:txBody>
      </p:sp>
      <p:sp>
        <p:nvSpPr>
          <p:cNvPr id="374" name="Shape 374"/>
          <p:cNvSpPr/>
          <p:nvPr/>
        </p:nvSpPr>
        <p:spPr>
          <a:xfrm>
            <a:off x="10252392" y="3403599"/>
            <a:ext cx="179641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Cores</a:t>
            </a:r>
          </a:p>
        </p:txBody>
      </p:sp>
      <p:sp>
        <p:nvSpPr>
          <p:cNvPr id="375" name="Shape 375"/>
          <p:cNvSpPr/>
          <p:nvPr/>
        </p:nvSpPr>
        <p:spPr>
          <a:xfrm>
            <a:off x="5210174" y="3403599"/>
            <a:ext cx="258445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Imagens</a:t>
            </a:r>
          </a:p>
        </p:txBody>
      </p:sp>
      <p:sp>
        <p:nvSpPr>
          <p:cNvPr id="376" name="Shape 376"/>
          <p:cNvSpPr/>
          <p:nvPr/>
        </p:nvSpPr>
        <p:spPr>
          <a:xfrm>
            <a:off x="4207736" y="14986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77" name="Shape 377"/>
          <p:cNvSpPr/>
          <p:nvPr/>
        </p:nvSpPr>
        <p:spPr>
          <a:xfrm>
            <a:off x="8471285" y="16129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78" name="Shape 378"/>
          <p:cNvSpPr/>
          <p:nvPr/>
        </p:nvSpPr>
        <p:spPr>
          <a:xfrm>
            <a:off x="11150599" y="2258921"/>
            <a:ext cx="1" cy="816158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79" name="Shape 379"/>
          <p:cNvSpPr/>
          <p:nvPr/>
        </p:nvSpPr>
        <p:spPr>
          <a:xfrm flipH="1">
            <a:off x="8615429" y="3835400"/>
            <a:ext cx="816159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/>
          <p:nvPr/>
        </p:nvSpPr>
        <p:spPr>
          <a:xfrm>
            <a:off x="213360" y="1066799"/>
            <a:ext cx="35610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Zeros e Uns</a:t>
            </a:r>
          </a:p>
        </p:txBody>
      </p:sp>
      <p:sp>
        <p:nvSpPr>
          <p:cNvPr id="382" name="Shape 382"/>
          <p:cNvSpPr/>
          <p:nvPr/>
        </p:nvSpPr>
        <p:spPr>
          <a:xfrm>
            <a:off x="5457189" y="1066799"/>
            <a:ext cx="209042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Binário</a:t>
            </a:r>
          </a:p>
        </p:txBody>
      </p:sp>
      <p:sp>
        <p:nvSpPr>
          <p:cNvPr id="383" name="Shape 383"/>
          <p:cNvSpPr/>
          <p:nvPr/>
        </p:nvSpPr>
        <p:spPr>
          <a:xfrm>
            <a:off x="10211117" y="1066799"/>
            <a:ext cx="187896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Letras</a:t>
            </a:r>
          </a:p>
        </p:txBody>
      </p:sp>
      <p:sp>
        <p:nvSpPr>
          <p:cNvPr id="384" name="Shape 384"/>
          <p:cNvSpPr/>
          <p:nvPr/>
        </p:nvSpPr>
        <p:spPr>
          <a:xfrm>
            <a:off x="10252392" y="3403599"/>
            <a:ext cx="179641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Cores</a:t>
            </a:r>
          </a:p>
        </p:txBody>
      </p:sp>
      <p:sp>
        <p:nvSpPr>
          <p:cNvPr id="385" name="Shape 385"/>
          <p:cNvSpPr/>
          <p:nvPr/>
        </p:nvSpPr>
        <p:spPr>
          <a:xfrm>
            <a:off x="5210174" y="3403599"/>
            <a:ext cx="258445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Imagens</a:t>
            </a:r>
          </a:p>
        </p:txBody>
      </p:sp>
      <p:sp>
        <p:nvSpPr>
          <p:cNvPr id="386" name="Shape 386"/>
          <p:cNvSpPr/>
          <p:nvPr/>
        </p:nvSpPr>
        <p:spPr>
          <a:xfrm>
            <a:off x="972185" y="3403599"/>
            <a:ext cx="204343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Vídeos</a:t>
            </a:r>
          </a:p>
        </p:txBody>
      </p:sp>
      <p:pic>
        <p:nvPicPr>
          <p:cNvPr id="387" name="cat_programmer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87542" y="4991100"/>
            <a:ext cx="4492923" cy="4492923"/>
          </a:xfrm>
          <a:prstGeom prst="rect">
            <a:avLst/>
          </a:prstGeom>
          <a:ln w="12700">
            <a:miter lim="400000"/>
          </a:ln>
        </p:spPr>
      </p:pic>
      <p:sp>
        <p:nvSpPr>
          <p:cNvPr id="388" name="Shape 388"/>
          <p:cNvSpPr/>
          <p:nvPr/>
        </p:nvSpPr>
        <p:spPr>
          <a:xfrm>
            <a:off x="4207736" y="14986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89" name="Shape 389"/>
          <p:cNvSpPr/>
          <p:nvPr/>
        </p:nvSpPr>
        <p:spPr>
          <a:xfrm>
            <a:off x="8471285" y="16129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90" name="Shape 390"/>
          <p:cNvSpPr/>
          <p:nvPr/>
        </p:nvSpPr>
        <p:spPr>
          <a:xfrm>
            <a:off x="11150599" y="2258921"/>
            <a:ext cx="1" cy="816158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91" name="Shape 391"/>
          <p:cNvSpPr/>
          <p:nvPr/>
        </p:nvSpPr>
        <p:spPr>
          <a:xfrm flipH="1">
            <a:off x="8615429" y="3835400"/>
            <a:ext cx="816159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392" name="Shape 392"/>
          <p:cNvSpPr/>
          <p:nvPr/>
        </p:nvSpPr>
        <p:spPr>
          <a:xfrm flipH="1">
            <a:off x="3704816" y="3835400"/>
            <a:ext cx="816158" cy="0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 que vai acontecer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professores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aulas quinzenais</a:t>
            </a:r>
          </a:p>
        </p:txBody>
      </p:sp>
      <p:sp>
        <p:nvSpPr>
          <p:cNvPr id="399" name="Shape 399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às 9 horas aqui mesmo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não precisa instalar nada no computador</a:t>
            </a:r>
          </a:p>
        </p:txBody>
      </p:sp>
      <p:sp>
        <p:nvSpPr>
          <p:cNvPr id="402" name="Shape 402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tudo acontecerá pelo navegador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sem notas, mas com dever de casa</a:t>
            </a:r>
          </a:p>
        </p:txBody>
      </p:sp>
      <p:sp>
        <p:nvSpPr>
          <p:cNvPr id="405" name="Shape 405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não dá pra aprender só assistindo os outros fazendo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/>
          <p:nvPr>
            <p:ph type="ctrTitle"/>
          </p:nvPr>
        </p:nvSpPr>
        <p:spPr>
          <a:xfrm>
            <a:off x="1270000" y="331192"/>
            <a:ext cx="10464800" cy="1357908"/>
          </a:xfrm>
          <a:prstGeom prst="rect">
            <a:avLst/>
          </a:prstGeom>
        </p:spPr>
        <p:txBody>
          <a:bodyPr/>
          <a:lstStyle/>
          <a:p>
            <a:pPr/>
            <a:r>
              <a:t>assuntos</a:t>
            </a:r>
          </a:p>
        </p:txBody>
      </p:sp>
      <p:sp>
        <p:nvSpPr>
          <p:cNvPr id="408" name="Shape 408"/>
          <p:cNvSpPr/>
          <p:nvPr>
            <p:ph type="subTitle" idx="1"/>
          </p:nvPr>
        </p:nvSpPr>
        <p:spPr>
          <a:xfrm>
            <a:off x="970110" y="2330450"/>
            <a:ext cx="11064579" cy="6676430"/>
          </a:xfrm>
          <a:prstGeom prst="rect">
            <a:avLst/>
          </a:prstGeom>
        </p:spPr>
        <p:txBody>
          <a:bodyPr/>
          <a:lstStyle/>
          <a:p>
            <a:pPr lvl="1" marL="818815" indent="-374315" algn="l">
              <a:buSzPct val="75000"/>
              <a:buChar char="•"/>
            </a:pPr>
            <a:r>
              <a:t>o que é programação</a:t>
            </a:r>
          </a:p>
          <a:p>
            <a:pPr lvl="1" marL="818815" indent="-374315" algn="l">
              <a:buSzPct val="75000"/>
              <a:buChar char="•"/>
            </a:pPr>
            <a:r>
              <a:t>o que é programar</a:t>
            </a:r>
          </a:p>
          <a:p>
            <a:pPr lvl="1" marL="818815" indent="-374315" algn="l">
              <a:buSzPct val="75000"/>
              <a:buChar char="•"/>
            </a:pPr>
            <a:r>
              <a:t>programação no Scratch</a:t>
            </a:r>
          </a:p>
          <a:p>
            <a:pPr lvl="1" marL="818815" indent="-374315" algn="l">
              <a:buSzPct val="75000"/>
              <a:buChar char="•"/>
            </a:pPr>
            <a:r>
              <a:t>git e o crescimento do código aberto</a:t>
            </a:r>
          </a:p>
          <a:p>
            <a:pPr lvl="1" marL="818815" indent="-374315" algn="l">
              <a:buSzPct val="75000"/>
              <a:buChar char="•"/>
            </a:pPr>
            <a:r>
              <a:t>programação em Python</a:t>
            </a:r>
          </a:p>
          <a:p>
            <a:pPr lvl="1" marL="818815" indent="-374315" algn="l">
              <a:buSzPct val="75000"/>
              <a:buChar char="•"/>
            </a:pPr>
            <a:r>
              <a:t>programação básica</a:t>
            </a:r>
          </a:p>
          <a:p>
            <a:pPr lvl="1" marL="818815" indent="-374315" algn="l">
              <a:buSzPct val="75000"/>
              <a:buChar char="•"/>
            </a:pPr>
            <a:r>
              <a:t>o que é a internet e como ela funciona</a:t>
            </a:r>
          </a:p>
          <a:p>
            <a:pPr lvl="1" marL="818815" indent="-374315" algn="l">
              <a:buSzPct val="75000"/>
              <a:buChar char="•"/>
            </a:pPr>
            <a:r>
              <a:t>segurança na internet e encriptação</a:t>
            </a:r>
          </a:p>
          <a:p>
            <a:pPr lvl="1" marL="818815" indent="-374315" algn="l">
              <a:buSzPct val="75000"/>
              <a:buChar char="•"/>
            </a:pPr>
            <a:r>
              <a:t>o que são clientes, servidores e o que isso significa</a:t>
            </a:r>
          </a:p>
          <a:p>
            <a:pPr lvl="1" marL="818815" indent="-374315" algn="l">
              <a:buSzPct val="75000"/>
              <a:buChar char="•"/>
            </a:pPr>
            <a:r>
              <a:t>como criar um servidor e um site</a:t>
            </a:r>
          </a:p>
          <a:p>
            <a:pPr lvl="1" marL="818815" indent="-374315" algn="l">
              <a:buSzPct val="75000"/>
              <a:buChar char="•"/>
            </a:pPr>
            <a:r>
              <a:t>bancos de dados e SQL</a:t>
            </a:r>
          </a:p>
          <a:p>
            <a:pPr lvl="1" marL="818815" indent="-374315" algn="l">
              <a:buSzPct val="75000"/>
              <a:buChar char="•"/>
            </a:pPr>
            <a:r>
              <a:t>fazendo seu site ficar bonito com HTML, CSS e JS</a:t>
            </a:r>
          </a:p>
          <a:p>
            <a:pPr lvl="1" marL="818815" indent="-374315" algn="l">
              <a:buSzPct val="75000"/>
              <a:buChar char="•"/>
            </a:pPr>
            <a:r>
              <a:t>tópicos em IoT, Inteligência Artificial e o Futuro</a:t>
            </a:r>
          </a:p>
        </p:txBody>
      </p:sp>
      <p:sp>
        <p:nvSpPr>
          <p:cNvPr id="409" name="Shape 409"/>
          <p:cNvSpPr/>
          <p:nvPr/>
        </p:nvSpPr>
        <p:spPr>
          <a:xfrm>
            <a:off x="5511990" y="1523999"/>
            <a:ext cx="198082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/>
            <a:r>
              <a:t>(alguns deles)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projeto final</a:t>
            </a:r>
          </a:p>
        </p:txBody>
      </p:sp>
      <p:sp>
        <p:nvSpPr>
          <p:cNvPr id="412" name="Shape 412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sua chance de criar algo seu e mostrar ao mundo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aula 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06893" y="2554751"/>
            <a:ext cx="4191015" cy="46440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/>
          <p:nvPr>
            <p:ph type="subTitle" sz="quarter" idx="1"/>
          </p:nvPr>
        </p:nvSpPr>
        <p:spPr>
          <a:xfrm>
            <a:off x="3377331" y="3562548"/>
            <a:ext cx="6250138" cy="2628504"/>
          </a:xfrm>
          <a:prstGeom prst="rect">
            <a:avLst/>
          </a:prstGeom>
        </p:spPr>
        <p:txBody>
          <a:bodyPr/>
          <a:lstStyle/>
          <a:p>
            <a:pPr algn="l" defTabSz="519937">
              <a:defRPr sz="2848">
                <a:latin typeface="Hack"/>
                <a:ea typeface="Hack"/>
                <a:cs typeface="Hack"/>
                <a:sym typeface="Hack"/>
              </a:defRPr>
            </a:pPr>
            <a:r>
              <a:t>#include &lt;stdio.h&gt;</a:t>
            </a:r>
          </a:p>
          <a:p>
            <a:pPr algn="l" defTabSz="519937">
              <a:defRPr sz="2848">
                <a:latin typeface="Hack"/>
                <a:ea typeface="Hack"/>
                <a:cs typeface="Hack"/>
                <a:sym typeface="Hack"/>
              </a:defRPr>
            </a:pPr>
          </a:p>
          <a:p>
            <a:pPr algn="l" defTabSz="519937">
              <a:defRPr sz="2848">
                <a:latin typeface="Hack"/>
                <a:ea typeface="Hack"/>
                <a:cs typeface="Hack"/>
                <a:sym typeface="Hack"/>
              </a:defRPr>
            </a:pPr>
            <a:r>
              <a:t>int main(void)</a:t>
            </a:r>
          </a:p>
          <a:p>
            <a:pPr algn="l" defTabSz="519937">
              <a:defRPr sz="2848">
                <a:latin typeface="Hack"/>
                <a:ea typeface="Hack"/>
                <a:cs typeface="Hack"/>
                <a:sym typeface="Hack"/>
              </a:defRPr>
            </a:pPr>
            <a:r>
              <a:t>{</a:t>
            </a:r>
          </a:p>
          <a:p>
            <a:pPr algn="l" defTabSz="519937">
              <a:defRPr sz="2848">
                <a:latin typeface="Hack"/>
                <a:ea typeface="Hack"/>
                <a:cs typeface="Hack"/>
                <a:sym typeface="Hack"/>
              </a:defRPr>
            </a:pPr>
            <a:r>
              <a:t>    printf(“ola, mundo!\n”);</a:t>
            </a:r>
          </a:p>
          <a:p>
            <a:pPr algn="l" defTabSz="519937">
              <a:defRPr sz="2848">
                <a:latin typeface="Hack"/>
                <a:ea typeface="Hack"/>
                <a:cs typeface="Hack"/>
                <a:sym typeface="Hack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/>
          <p:nvPr>
            <p:ph type="subTitle" sz="quarter" idx="1"/>
          </p:nvPr>
        </p:nvSpPr>
        <p:spPr>
          <a:xfrm>
            <a:off x="3990578" y="4534768"/>
            <a:ext cx="5023644" cy="684064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Hack"/>
                <a:ea typeface="Hack"/>
                <a:cs typeface="Hack"/>
                <a:sym typeface="Hack"/>
              </a:defRPr>
            </a:lvl1pPr>
          </a:lstStyle>
          <a:p>
            <a:pPr/>
            <a:r>
              <a:t>print(“olá, mundo!”)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14899094026568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43379" y="3897290"/>
            <a:ext cx="3318042" cy="19590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/>
          <p:nvPr>
            <p:ph type="subTitle" sz="half" idx="1"/>
          </p:nvPr>
        </p:nvSpPr>
        <p:spPr>
          <a:xfrm>
            <a:off x="3342406" y="2523306"/>
            <a:ext cx="6319988" cy="6154788"/>
          </a:xfrm>
          <a:prstGeom prst="rect">
            <a:avLst/>
          </a:prstGeom>
        </p:spPr>
        <p:txBody>
          <a:bodyPr/>
          <a:lstStyle/>
          <a:p>
            <a:pPr algn="l"/>
            <a:r>
              <a:t>funções</a:t>
            </a:r>
          </a:p>
          <a:p>
            <a:pPr algn="l"/>
            <a:r>
              <a:t>loops</a:t>
            </a:r>
          </a:p>
          <a:p>
            <a:pPr algn="l"/>
            <a:r>
              <a:t>variáveis</a:t>
            </a:r>
          </a:p>
          <a:p>
            <a:pPr algn="l"/>
            <a:r>
              <a:t>expressões booleanas</a:t>
            </a:r>
          </a:p>
          <a:p>
            <a:pPr algn="l"/>
            <a:r>
              <a:t>condições</a:t>
            </a:r>
          </a:p>
          <a:p>
            <a:pPr algn="l"/>
            <a:r>
              <a:t>arrays (listas)</a:t>
            </a:r>
          </a:p>
          <a:p>
            <a:pPr algn="l"/>
            <a:r>
              <a:t>objetos</a:t>
            </a:r>
          </a:p>
          <a:p>
            <a:pPr algn="l"/>
            <a:r>
              <a:t>eventos</a:t>
            </a:r>
          </a:p>
          <a:p>
            <a:pPr algn="l"/>
            <a:r>
              <a:t>…</a:t>
            </a:r>
          </a:p>
          <a:p>
            <a:pPr algn="l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funções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funções</a:t>
            </a:r>
          </a:p>
        </p:txBody>
      </p:sp>
      <p:sp>
        <p:nvSpPr>
          <p:cNvPr id="429" name="Shape 429"/>
          <p:cNvSpPr/>
          <p:nvPr/>
        </p:nvSpPr>
        <p:spPr>
          <a:xfrm>
            <a:off x="4654854" y="2914650"/>
            <a:ext cx="369509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function = função</a:t>
            </a:r>
          </a:p>
        </p:txBody>
      </p:sp>
      <p:sp>
        <p:nvSpPr>
          <p:cNvPr id="430" name="Shape 430"/>
          <p:cNvSpPr/>
          <p:nvPr/>
        </p:nvSpPr>
        <p:spPr>
          <a:xfrm>
            <a:off x="4320287" y="4093774"/>
            <a:ext cx="4491226" cy="4055252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31" name="Shape 431"/>
          <p:cNvSpPr/>
          <p:nvPr/>
        </p:nvSpPr>
        <p:spPr>
          <a:xfrm>
            <a:off x="3367787" y="61214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32" name="Shape 432"/>
          <p:cNvSpPr/>
          <p:nvPr/>
        </p:nvSpPr>
        <p:spPr>
          <a:xfrm>
            <a:off x="9041758" y="61214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33" name="Shape 433"/>
          <p:cNvSpPr/>
          <p:nvPr/>
        </p:nvSpPr>
        <p:spPr>
          <a:xfrm>
            <a:off x="1460430" y="5797550"/>
            <a:ext cx="16898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entrada</a:t>
            </a:r>
          </a:p>
        </p:txBody>
      </p:sp>
      <p:sp>
        <p:nvSpPr>
          <p:cNvPr id="434" name="Shape 434"/>
          <p:cNvSpPr/>
          <p:nvPr/>
        </p:nvSpPr>
        <p:spPr>
          <a:xfrm>
            <a:off x="9981559" y="5797550"/>
            <a:ext cx="123215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saída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funções</a:t>
            </a:r>
          </a:p>
        </p:txBody>
      </p:sp>
      <p:sp>
        <p:nvSpPr>
          <p:cNvPr id="437" name="Shape 437"/>
          <p:cNvSpPr/>
          <p:nvPr/>
        </p:nvSpPr>
        <p:spPr>
          <a:xfrm>
            <a:off x="4654854" y="2914650"/>
            <a:ext cx="369509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function = função</a:t>
            </a:r>
          </a:p>
        </p:txBody>
      </p:sp>
      <p:sp>
        <p:nvSpPr>
          <p:cNvPr id="438" name="Shape 438"/>
          <p:cNvSpPr/>
          <p:nvPr/>
        </p:nvSpPr>
        <p:spPr>
          <a:xfrm>
            <a:off x="4320287" y="4093774"/>
            <a:ext cx="4491226" cy="4055252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39" name="Shape 439"/>
          <p:cNvSpPr/>
          <p:nvPr/>
        </p:nvSpPr>
        <p:spPr>
          <a:xfrm>
            <a:off x="3367787" y="61214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40" name="Shape 440"/>
          <p:cNvSpPr/>
          <p:nvPr/>
        </p:nvSpPr>
        <p:spPr>
          <a:xfrm>
            <a:off x="9041758" y="61214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41" name="Shape 441"/>
          <p:cNvSpPr/>
          <p:nvPr/>
        </p:nvSpPr>
        <p:spPr>
          <a:xfrm>
            <a:off x="1460430" y="5797550"/>
            <a:ext cx="16898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entrada</a:t>
            </a:r>
          </a:p>
        </p:txBody>
      </p:sp>
      <p:sp>
        <p:nvSpPr>
          <p:cNvPr id="442" name="Shape 442"/>
          <p:cNvSpPr/>
          <p:nvPr/>
        </p:nvSpPr>
        <p:spPr>
          <a:xfrm>
            <a:off x="9981559" y="5797550"/>
            <a:ext cx="123215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saída</a:t>
            </a:r>
          </a:p>
        </p:txBody>
      </p:sp>
      <p:sp>
        <p:nvSpPr>
          <p:cNvPr id="443" name="Shape 443"/>
          <p:cNvSpPr/>
          <p:nvPr/>
        </p:nvSpPr>
        <p:spPr>
          <a:xfrm>
            <a:off x="5492673" y="5797550"/>
            <a:ext cx="20194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algoritmo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148990940265686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86767" y="3987765"/>
            <a:ext cx="3631267" cy="1778070"/>
          </a:xfrm>
          <a:prstGeom prst="rect">
            <a:avLst/>
          </a:prstGeom>
          <a:ln w="12700">
            <a:miter lim="400000"/>
          </a:ln>
        </p:spPr>
      </p:pic>
      <p:sp>
        <p:nvSpPr>
          <p:cNvPr id="446" name="Shape 446"/>
          <p:cNvSpPr/>
          <p:nvPr/>
        </p:nvSpPr>
        <p:spPr>
          <a:xfrm>
            <a:off x="6121400" y="4699000"/>
            <a:ext cx="1355974" cy="25980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47" name="Shape 447"/>
          <p:cNvSpPr/>
          <p:nvPr/>
        </p:nvSpPr>
        <p:spPr>
          <a:xfrm>
            <a:off x="4256787" y="2849174"/>
            <a:ext cx="4491226" cy="4055252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48" name="Shape 448"/>
          <p:cNvSpPr/>
          <p:nvPr/>
        </p:nvSpPr>
        <p:spPr>
          <a:xfrm>
            <a:off x="3304287" y="48768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49" name="Shape 449"/>
          <p:cNvSpPr/>
          <p:nvPr/>
        </p:nvSpPr>
        <p:spPr>
          <a:xfrm>
            <a:off x="8978258" y="48768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50" name="Shape 450"/>
          <p:cNvSpPr/>
          <p:nvPr/>
        </p:nvSpPr>
        <p:spPr>
          <a:xfrm>
            <a:off x="1689081" y="4552950"/>
            <a:ext cx="110551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texto</a:t>
            </a:r>
          </a:p>
        </p:txBody>
      </p:sp>
      <p:sp>
        <p:nvSpPr>
          <p:cNvPr id="451" name="Shape 451"/>
          <p:cNvSpPr/>
          <p:nvPr/>
        </p:nvSpPr>
        <p:spPr>
          <a:xfrm>
            <a:off x="9918059" y="4552950"/>
            <a:ext cx="240075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mensagem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binário</a:t>
            </a:r>
          </a:p>
        </p:txBody>
      </p:sp>
      <p:sp>
        <p:nvSpPr>
          <p:cNvPr id="133" name="Shape 133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0, 1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148990940265686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86767" y="3987765"/>
            <a:ext cx="3631267" cy="1778070"/>
          </a:xfrm>
          <a:prstGeom prst="rect">
            <a:avLst/>
          </a:prstGeom>
          <a:ln w="12700">
            <a:miter lim="400000"/>
          </a:ln>
        </p:spPr>
      </p:pic>
      <p:sp>
        <p:nvSpPr>
          <p:cNvPr id="454" name="Shape 454"/>
          <p:cNvSpPr/>
          <p:nvPr/>
        </p:nvSpPr>
        <p:spPr>
          <a:xfrm>
            <a:off x="8883451" y="4109640"/>
            <a:ext cx="2553265" cy="1534091"/>
          </a:xfrm>
          <a:prstGeom prst="wedgeEllipseCallout">
            <a:avLst>
              <a:gd name="adj1" fmla="val -49385"/>
              <a:gd name="adj2" fmla="val 6638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55" name="Shape 455"/>
          <p:cNvSpPr/>
          <p:nvPr/>
        </p:nvSpPr>
        <p:spPr>
          <a:xfrm>
            <a:off x="8883268" y="4552950"/>
            <a:ext cx="255346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olá, mundo!</a:t>
            </a:r>
          </a:p>
        </p:txBody>
      </p:sp>
      <p:sp>
        <p:nvSpPr>
          <p:cNvPr id="456" name="Shape 456"/>
          <p:cNvSpPr/>
          <p:nvPr/>
        </p:nvSpPr>
        <p:spPr>
          <a:xfrm>
            <a:off x="7850888" y="48768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57" name="Shape 457"/>
          <p:cNvSpPr/>
          <p:nvPr/>
        </p:nvSpPr>
        <p:spPr>
          <a:xfrm>
            <a:off x="4459987" y="4876800"/>
            <a:ext cx="7222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58" name="Shape 458"/>
          <p:cNvSpPr/>
          <p:nvPr/>
        </p:nvSpPr>
        <p:spPr>
          <a:xfrm>
            <a:off x="1682368" y="4552950"/>
            <a:ext cx="255346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olá, mundo!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loops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loops</a:t>
            </a:r>
          </a:p>
        </p:txBody>
      </p:sp>
      <p:sp>
        <p:nvSpPr>
          <p:cNvPr id="463" name="Shape 463"/>
          <p:cNvSpPr/>
          <p:nvPr/>
        </p:nvSpPr>
        <p:spPr>
          <a:xfrm>
            <a:off x="4761153" y="2863850"/>
            <a:ext cx="348249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loop = repetição</a:t>
            </a:r>
          </a:p>
        </p:txBody>
      </p:sp>
      <p:sp>
        <p:nvSpPr>
          <p:cNvPr id="464" name="Shape 464"/>
          <p:cNvSpPr/>
          <p:nvPr/>
        </p:nvSpPr>
        <p:spPr>
          <a:xfrm>
            <a:off x="4652345" y="4551892"/>
            <a:ext cx="3020947" cy="3235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55" h="21230" fill="norm" stroke="1" extrusionOk="0">
                <a:moveTo>
                  <a:pt x="20589" y="9681"/>
                </a:moveTo>
                <a:cubicBezTo>
                  <a:pt x="20629" y="8161"/>
                  <a:pt x="20293" y="6677"/>
                  <a:pt x="19634" y="5334"/>
                </a:cubicBezTo>
                <a:cubicBezTo>
                  <a:pt x="18900" y="3843"/>
                  <a:pt x="17767" y="2525"/>
                  <a:pt x="16287" y="1560"/>
                </a:cubicBezTo>
                <a:cubicBezTo>
                  <a:pt x="14155" y="170"/>
                  <a:pt x="11512" y="-319"/>
                  <a:pt x="8987" y="206"/>
                </a:cubicBezTo>
                <a:cubicBezTo>
                  <a:pt x="6715" y="455"/>
                  <a:pt x="4598" y="1427"/>
                  <a:pt x="2983" y="2966"/>
                </a:cubicBezTo>
                <a:cubicBezTo>
                  <a:pt x="1729" y="4160"/>
                  <a:pt x="830" y="5649"/>
                  <a:pt x="378" y="7280"/>
                </a:cubicBezTo>
                <a:cubicBezTo>
                  <a:pt x="-80" y="9171"/>
                  <a:pt x="-122" y="11131"/>
                  <a:pt x="254" y="13037"/>
                </a:cubicBezTo>
                <a:cubicBezTo>
                  <a:pt x="616" y="14870"/>
                  <a:pt x="1358" y="16617"/>
                  <a:pt x="2436" y="18175"/>
                </a:cubicBezTo>
                <a:cubicBezTo>
                  <a:pt x="3633" y="19508"/>
                  <a:pt x="5227" y="20458"/>
                  <a:pt x="7000" y="20904"/>
                </a:cubicBezTo>
                <a:cubicBezTo>
                  <a:pt x="8410" y="21258"/>
                  <a:pt x="9885" y="21281"/>
                  <a:pt x="11349" y="21173"/>
                </a:cubicBezTo>
                <a:cubicBezTo>
                  <a:pt x="13163" y="21039"/>
                  <a:pt x="14967" y="20700"/>
                  <a:pt x="16529" y="19844"/>
                </a:cubicBezTo>
                <a:cubicBezTo>
                  <a:pt x="19806" y="18050"/>
                  <a:pt x="21478" y="14435"/>
                  <a:pt x="20642" y="10920"/>
                </a:cubicBezTo>
              </a:path>
            </a:pathLst>
          </a:custGeom>
          <a:ln w="63500">
            <a:solidFill>
              <a:srgbClr val="FFFFFF"/>
            </a:solidFill>
            <a:miter lim="400000"/>
            <a:headEnd type="triangle"/>
            <a:tailEnd type="triangle" len="sm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148990940265686 (2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36533" y="3408593"/>
            <a:ext cx="4731734" cy="29364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variáveis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variáveis</a:t>
            </a:r>
          </a:p>
        </p:txBody>
      </p:sp>
      <p:sp>
        <p:nvSpPr>
          <p:cNvPr id="471" name="Shape 471"/>
          <p:cNvSpPr/>
          <p:nvPr/>
        </p:nvSpPr>
        <p:spPr>
          <a:xfrm>
            <a:off x="4566843" y="2863850"/>
            <a:ext cx="38711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variable = variável</a:t>
            </a:r>
          </a:p>
        </p:txBody>
      </p:sp>
      <p:sp>
        <p:nvSpPr>
          <p:cNvPr id="472" name="Shape 472"/>
          <p:cNvSpPr/>
          <p:nvPr/>
        </p:nvSpPr>
        <p:spPr>
          <a:xfrm>
            <a:off x="5506618" y="4413249"/>
            <a:ext cx="1991564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X = 42</a:t>
            </a:r>
          </a:p>
          <a:p>
            <a:pPr/>
          </a:p>
          <a:p>
            <a:pPr/>
            <a:r>
              <a:t>Y = X / 2</a:t>
            </a:r>
          </a:p>
          <a:p>
            <a:pPr/>
          </a:p>
          <a:p>
            <a:pPr/>
            <a:r>
              <a:t>Y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variáveis</a:t>
            </a:r>
          </a:p>
        </p:txBody>
      </p:sp>
      <p:sp>
        <p:nvSpPr>
          <p:cNvPr id="475" name="Shape 475"/>
          <p:cNvSpPr/>
          <p:nvPr/>
        </p:nvSpPr>
        <p:spPr>
          <a:xfrm>
            <a:off x="4566843" y="2863850"/>
            <a:ext cx="38711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variable = variável</a:t>
            </a:r>
          </a:p>
        </p:txBody>
      </p:sp>
      <p:sp>
        <p:nvSpPr>
          <p:cNvPr id="476" name="Shape 476"/>
          <p:cNvSpPr/>
          <p:nvPr/>
        </p:nvSpPr>
        <p:spPr>
          <a:xfrm>
            <a:off x="5506618" y="4413249"/>
            <a:ext cx="1991564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X = 42</a:t>
            </a:r>
          </a:p>
          <a:p>
            <a:pPr/>
          </a:p>
          <a:p>
            <a:pPr/>
            <a:r>
              <a:t>Y = X / 2</a:t>
            </a:r>
          </a:p>
          <a:p>
            <a:pPr/>
          </a:p>
          <a:p>
            <a:pPr/>
            <a:r>
              <a:t>21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= 42</a:t>
            </a:r>
          </a:p>
        </p:txBody>
      </p:sp>
      <p:sp>
        <p:nvSpPr>
          <p:cNvPr id="479" name="Shape 479"/>
          <p:cNvSpPr/>
          <p:nvPr/>
        </p:nvSpPr>
        <p:spPr>
          <a:xfrm>
            <a:off x="3460623" y="3041650"/>
            <a:ext cx="168935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variável</a:t>
            </a:r>
          </a:p>
        </p:txBody>
      </p:sp>
      <p:sp>
        <p:nvSpPr>
          <p:cNvPr id="480" name="Shape 480"/>
          <p:cNvSpPr/>
          <p:nvPr/>
        </p:nvSpPr>
        <p:spPr>
          <a:xfrm>
            <a:off x="5505018" y="3041650"/>
            <a:ext cx="19947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definição</a:t>
            </a:r>
          </a:p>
        </p:txBody>
      </p:sp>
      <p:sp>
        <p:nvSpPr>
          <p:cNvPr id="481" name="Shape 481"/>
          <p:cNvSpPr/>
          <p:nvPr/>
        </p:nvSpPr>
        <p:spPr>
          <a:xfrm>
            <a:off x="7854822" y="3041650"/>
            <a:ext cx="11050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valor</a:t>
            </a:r>
          </a:p>
        </p:txBody>
      </p:sp>
      <p:sp>
        <p:nvSpPr>
          <p:cNvPr id="482" name="Shape 482"/>
          <p:cNvSpPr/>
          <p:nvPr/>
        </p:nvSpPr>
        <p:spPr>
          <a:xfrm>
            <a:off x="4287072" y="3810000"/>
            <a:ext cx="492198" cy="492198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83" name="Shape 483"/>
          <p:cNvSpPr/>
          <p:nvPr/>
        </p:nvSpPr>
        <p:spPr>
          <a:xfrm>
            <a:off x="6192072" y="3860800"/>
            <a:ext cx="1" cy="64770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84" name="Shape 484"/>
          <p:cNvSpPr/>
          <p:nvPr/>
        </p:nvSpPr>
        <p:spPr>
          <a:xfrm flipH="1">
            <a:off x="7890895" y="3733950"/>
            <a:ext cx="423424" cy="629826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/>
          <p:nvPr/>
        </p:nvSpPr>
        <p:spPr>
          <a:xfrm>
            <a:off x="3460623" y="3041650"/>
            <a:ext cx="168935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variável</a:t>
            </a:r>
          </a:p>
        </p:txBody>
      </p:sp>
      <p:sp>
        <p:nvSpPr>
          <p:cNvPr id="487" name="Shape 487"/>
          <p:cNvSpPr/>
          <p:nvPr/>
        </p:nvSpPr>
        <p:spPr>
          <a:xfrm>
            <a:off x="5505018" y="3041650"/>
            <a:ext cx="19947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definição</a:t>
            </a:r>
          </a:p>
        </p:txBody>
      </p:sp>
      <p:sp>
        <p:nvSpPr>
          <p:cNvPr id="488" name="Shape 488"/>
          <p:cNvSpPr/>
          <p:nvPr/>
        </p:nvSpPr>
        <p:spPr>
          <a:xfrm>
            <a:off x="7854822" y="3041650"/>
            <a:ext cx="11050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valor</a:t>
            </a:r>
          </a:p>
        </p:txBody>
      </p:sp>
      <p:sp>
        <p:nvSpPr>
          <p:cNvPr id="489" name="Shape 489"/>
          <p:cNvSpPr/>
          <p:nvPr/>
        </p:nvSpPr>
        <p:spPr>
          <a:xfrm>
            <a:off x="4287073" y="3810000"/>
            <a:ext cx="932630" cy="775037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90" name="Shape 490"/>
          <p:cNvSpPr/>
          <p:nvPr/>
        </p:nvSpPr>
        <p:spPr>
          <a:xfrm>
            <a:off x="6192072" y="3860800"/>
            <a:ext cx="1" cy="64770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491" name="Shape 491"/>
          <p:cNvSpPr/>
          <p:nvPr/>
        </p:nvSpPr>
        <p:spPr>
          <a:xfrm flipH="1">
            <a:off x="7164443" y="3733950"/>
            <a:ext cx="1149876" cy="928454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pic>
        <p:nvPicPr>
          <p:cNvPr id="492" name="148990940265686 (3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38600" y="4064000"/>
            <a:ext cx="3530600" cy="1905000"/>
          </a:xfrm>
          <a:prstGeom prst="rect">
            <a:avLst/>
          </a:prstGeom>
          <a:ln w="12700">
            <a:miter lim="400000"/>
          </a:ln>
        </p:spPr>
      </p:pic>
      <p:sp>
        <p:nvSpPr>
          <p:cNvPr id="493" name="Shape 493"/>
          <p:cNvSpPr/>
          <p:nvPr/>
        </p:nvSpPr>
        <p:spPr>
          <a:xfrm>
            <a:off x="4565014" y="5873750"/>
            <a:ext cx="387477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“definir i como 42”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lógica booleana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decimal</a:t>
            </a:r>
          </a:p>
        </p:txBody>
      </p:sp>
      <p:sp>
        <p:nvSpPr>
          <p:cNvPr id="136" name="Shape 136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0, 1, 2, 3, 4, 5, 6, 7, 8, 9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lógica booleana</a:t>
            </a:r>
          </a:p>
        </p:txBody>
      </p:sp>
      <p:sp>
        <p:nvSpPr>
          <p:cNvPr id="498" name="Shape 498"/>
          <p:cNvSpPr/>
          <p:nvPr/>
        </p:nvSpPr>
        <p:spPr>
          <a:xfrm>
            <a:off x="3143351" y="2863850"/>
            <a:ext cx="67180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boolean logic = lógica booleana</a:t>
            </a:r>
          </a:p>
        </p:txBody>
      </p:sp>
      <p:sp>
        <p:nvSpPr>
          <p:cNvPr id="499" name="Shape 499"/>
          <p:cNvSpPr/>
          <p:nvPr/>
        </p:nvSpPr>
        <p:spPr>
          <a:xfrm>
            <a:off x="5709843" y="4413249"/>
            <a:ext cx="1585114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X = 42</a:t>
            </a:r>
          </a:p>
          <a:p>
            <a:pPr/>
          </a:p>
          <a:p>
            <a:pPr/>
            <a:r>
              <a:t>Y = 50</a:t>
            </a:r>
          </a:p>
          <a:p>
            <a:pPr/>
          </a:p>
          <a:p>
            <a:pPr/>
            <a:r>
              <a:t>X &gt; 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lógica booleana</a:t>
            </a:r>
          </a:p>
        </p:txBody>
      </p:sp>
      <p:sp>
        <p:nvSpPr>
          <p:cNvPr id="502" name="Shape 502"/>
          <p:cNvSpPr/>
          <p:nvPr/>
        </p:nvSpPr>
        <p:spPr>
          <a:xfrm>
            <a:off x="3143351" y="2863850"/>
            <a:ext cx="67180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boolean logic = lógica booleana</a:t>
            </a:r>
          </a:p>
        </p:txBody>
      </p:sp>
      <p:sp>
        <p:nvSpPr>
          <p:cNvPr id="503" name="Shape 503"/>
          <p:cNvSpPr/>
          <p:nvPr/>
        </p:nvSpPr>
        <p:spPr>
          <a:xfrm>
            <a:off x="5709843" y="4413249"/>
            <a:ext cx="1585114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X = 42</a:t>
            </a:r>
          </a:p>
          <a:p>
            <a:pPr/>
          </a:p>
          <a:p>
            <a:pPr/>
            <a:r>
              <a:t>Y = 50</a:t>
            </a:r>
          </a:p>
          <a:p>
            <a:pPr/>
          </a:p>
          <a:p>
            <a:pPr/>
            <a:r>
              <a:t>X &gt; Y</a:t>
            </a:r>
          </a:p>
        </p:txBody>
      </p:sp>
      <p:sp>
        <p:nvSpPr>
          <p:cNvPr id="504" name="Shape 504"/>
          <p:cNvSpPr/>
          <p:nvPr/>
        </p:nvSpPr>
        <p:spPr>
          <a:xfrm>
            <a:off x="8057946" y="6597650"/>
            <a:ext cx="10799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falso</a:t>
            </a:r>
          </a:p>
        </p:txBody>
      </p:sp>
      <p:sp>
        <p:nvSpPr>
          <p:cNvPr id="505" name="Shape 505"/>
          <p:cNvSpPr/>
          <p:nvPr/>
        </p:nvSpPr>
        <p:spPr>
          <a:xfrm>
            <a:off x="7258872" y="6921500"/>
            <a:ext cx="6206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lógica booleana</a:t>
            </a:r>
          </a:p>
        </p:txBody>
      </p:sp>
      <p:sp>
        <p:nvSpPr>
          <p:cNvPr id="508" name="Shape 508"/>
          <p:cNvSpPr/>
          <p:nvPr/>
        </p:nvSpPr>
        <p:spPr>
          <a:xfrm>
            <a:off x="3143351" y="2863850"/>
            <a:ext cx="67180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boolean logic = lógica booleana</a:t>
            </a:r>
          </a:p>
        </p:txBody>
      </p:sp>
      <p:sp>
        <p:nvSpPr>
          <p:cNvPr id="509" name="Shape 509"/>
          <p:cNvSpPr/>
          <p:nvPr/>
        </p:nvSpPr>
        <p:spPr>
          <a:xfrm>
            <a:off x="5709843" y="4413249"/>
            <a:ext cx="1585114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X = 42</a:t>
            </a:r>
          </a:p>
          <a:p>
            <a:pPr/>
          </a:p>
          <a:p>
            <a:pPr/>
            <a:r>
              <a:t>Y = 50</a:t>
            </a:r>
          </a:p>
          <a:p>
            <a:pPr/>
          </a:p>
          <a:p>
            <a:pPr/>
            <a:r>
              <a:t>X &gt; Y</a:t>
            </a:r>
          </a:p>
        </p:txBody>
      </p:sp>
      <p:sp>
        <p:nvSpPr>
          <p:cNvPr id="510" name="Shape 510"/>
          <p:cNvSpPr/>
          <p:nvPr/>
        </p:nvSpPr>
        <p:spPr>
          <a:xfrm>
            <a:off x="8057946" y="6597650"/>
            <a:ext cx="10799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falso</a:t>
            </a:r>
          </a:p>
        </p:txBody>
      </p:sp>
      <p:sp>
        <p:nvSpPr>
          <p:cNvPr id="511" name="Shape 511"/>
          <p:cNvSpPr/>
          <p:nvPr/>
        </p:nvSpPr>
        <p:spPr>
          <a:xfrm>
            <a:off x="7258872" y="6921500"/>
            <a:ext cx="6206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512" name="Shape 512"/>
          <p:cNvSpPr/>
          <p:nvPr/>
        </p:nvSpPr>
        <p:spPr>
          <a:xfrm>
            <a:off x="5887923" y="7308850"/>
            <a:ext cx="12289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X &lt; Y</a:t>
            </a:r>
          </a:p>
        </p:txBody>
      </p:sp>
      <p:sp>
        <p:nvSpPr>
          <p:cNvPr id="513" name="Shape 513"/>
          <p:cNvSpPr/>
          <p:nvPr/>
        </p:nvSpPr>
        <p:spPr>
          <a:xfrm>
            <a:off x="7258872" y="7632700"/>
            <a:ext cx="62065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600"/>
            </a:pPr>
          </a:p>
        </p:txBody>
      </p:sp>
      <p:sp>
        <p:nvSpPr>
          <p:cNvPr id="514" name="Shape 514"/>
          <p:cNvSpPr/>
          <p:nvPr/>
        </p:nvSpPr>
        <p:spPr>
          <a:xfrm>
            <a:off x="8021522" y="7308850"/>
            <a:ext cx="230794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verdadeiro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operadores lógicos</a:t>
            </a:r>
          </a:p>
        </p:txBody>
      </p:sp>
      <p:sp>
        <p:nvSpPr>
          <p:cNvPr id="517" name="Shape 517"/>
          <p:cNvSpPr/>
          <p:nvPr/>
        </p:nvSpPr>
        <p:spPr>
          <a:xfrm>
            <a:off x="5089410" y="3584574"/>
            <a:ext cx="53340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&gt;</a:t>
            </a:r>
          </a:p>
        </p:txBody>
      </p:sp>
      <p:sp>
        <p:nvSpPr>
          <p:cNvPr id="518" name="Shape 518"/>
          <p:cNvSpPr/>
          <p:nvPr/>
        </p:nvSpPr>
        <p:spPr>
          <a:xfrm>
            <a:off x="5743232" y="3692525"/>
            <a:ext cx="217215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maior que</a:t>
            </a:r>
          </a:p>
        </p:txBody>
      </p:sp>
      <p:sp>
        <p:nvSpPr>
          <p:cNvPr id="519" name="Shape 519"/>
          <p:cNvSpPr/>
          <p:nvPr/>
        </p:nvSpPr>
        <p:spPr>
          <a:xfrm>
            <a:off x="3613124" y="4552950"/>
            <a:ext cx="577855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50 &gt; 42 : 50 é maior que 42</a:t>
            </a:r>
          </a:p>
        </p:txBody>
      </p:sp>
      <p:sp>
        <p:nvSpPr>
          <p:cNvPr id="520" name="Shape 520"/>
          <p:cNvSpPr/>
          <p:nvPr/>
        </p:nvSpPr>
        <p:spPr>
          <a:xfrm>
            <a:off x="5089410" y="5305424"/>
            <a:ext cx="53340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&lt;</a:t>
            </a:r>
          </a:p>
        </p:txBody>
      </p:sp>
      <p:sp>
        <p:nvSpPr>
          <p:cNvPr id="521" name="Shape 521"/>
          <p:cNvSpPr/>
          <p:nvPr/>
        </p:nvSpPr>
        <p:spPr>
          <a:xfrm>
            <a:off x="5666880" y="5413375"/>
            <a:ext cx="232486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menor que</a:t>
            </a:r>
          </a:p>
        </p:txBody>
      </p:sp>
      <p:sp>
        <p:nvSpPr>
          <p:cNvPr id="522" name="Shape 522"/>
          <p:cNvSpPr/>
          <p:nvPr/>
        </p:nvSpPr>
        <p:spPr>
          <a:xfrm>
            <a:off x="3536772" y="6273800"/>
            <a:ext cx="59312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13 &lt; 20 : 13 é menor que 20</a:t>
            </a:r>
          </a:p>
        </p:txBody>
      </p:sp>
      <p:sp>
        <p:nvSpPr>
          <p:cNvPr id="523" name="Shape 523"/>
          <p:cNvSpPr/>
          <p:nvPr/>
        </p:nvSpPr>
        <p:spPr>
          <a:xfrm>
            <a:off x="4994160" y="7026274"/>
            <a:ext cx="95250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==</a:t>
            </a:r>
          </a:p>
        </p:txBody>
      </p:sp>
      <p:sp>
        <p:nvSpPr>
          <p:cNvPr id="524" name="Shape 524"/>
          <p:cNvSpPr/>
          <p:nvPr/>
        </p:nvSpPr>
        <p:spPr>
          <a:xfrm>
            <a:off x="6200432" y="7134225"/>
            <a:ext cx="148635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igual a</a:t>
            </a:r>
          </a:p>
        </p:txBody>
      </p:sp>
      <p:sp>
        <p:nvSpPr>
          <p:cNvPr id="525" name="Shape 525"/>
          <p:cNvSpPr/>
          <p:nvPr/>
        </p:nvSpPr>
        <p:spPr>
          <a:xfrm>
            <a:off x="3919448" y="7994650"/>
            <a:ext cx="5394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20 == 20 : 20 é igual a 20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operadores lógicos</a:t>
            </a:r>
          </a:p>
        </p:txBody>
      </p:sp>
      <p:sp>
        <p:nvSpPr>
          <p:cNvPr id="528" name="Shape 528"/>
          <p:cNvSpPr/>
          <p:nvPr/>
        </p:nvSpPr>
        <p:spPr>
          <a:xfrm>
            <a:off x="4917884" y="3692525"/>
            <a:ext cx="11050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‘and’</a:t>
            </a:r>
          </a:p>
        </p:txBody>
      </p:sp>
      <p:sp>
        <p:nvSpPr>
          <p:cNvPr id="529" name="Shape 529"/>
          <p:cNvSpPr/>
          <p:nvPr/>
        </p:nvSpPr>
        <p:spPr>
          <a:xfrm>
            <a:off x="6318148" y="3692525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</a:t>
            </a:r>
          </a:p>
        </p:txBody>
      </p:sp>
      <p:sp>
        <p:nvSpPr>
          <p:cNvPr id="530" name="Shape 530"/>
          <p:cNvSpPr/>
          <p:nvPr/>
        </p:nvSpPr>
        <p:spPr>
          <a:xfrm>
            <a:off x="3155467" y="4552950"/>
            <a:ext cx="669386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gosto de programar </a:t>
            </a:r>
            <a:r>
              <a:rPr i="1">
                <a:latin typeface="Helvetica"/>
                <a:ea typeface="Helvetica"/>
                <a:cs typeface="Helvetica"/>
                <a:sym typeface="Helvetica"/>
              </a:rPr>
              <a:t>e</a:t>
            </a:r>
            <a:r>
              <a:rPr i="1"/>
              <a:t> </a:t>
            </a:r>
            <a:r>
              <a:t>de dormir</a:t>
            </a:r>
          </a:p>
        </p:txBody>
      </p:sp>
      <p:sp>
        <p:nvSpPr>
          <p:cNvPr id="531" name="Shape 531"/>
          <p:cNvSpPr/>
          <p:nvPr/>
        </p:nvSpPr>
        <p:spPr>
          <a:xfrm>
            <a:off x="5108536" y="5359400"/>
            <a:ext cx="72374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‘or’</a:t>
            </a:r>
          </a:p>
        </p:txBody>
      </p:sp>
      <p:sp>
        <p:nvSpPr>
          <p:cNvPr id="532" name="Shape 532"/>
          <p:cNvSpPr/>
          <p:nvPr/>
        </p:nvSpPr>
        <p:spPr>
          <a:xfrm>
            <a:off x="6191046" y="5359400"/>
            <a:ext cx="622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ou</a:t>
            </a:r>
          </a:p>
        </p:txBody>
      </p:sp>
      <p:sp>
        <p:nvSpPr>
          <p:cNvPr id="533" name="Shape 533"/>
          <p:cNvSpPr/>
          <p:nvPr/>
        </p:nvSpPr>
        <p:spPr>
          <a:xfrm>
            <a:off x="2485897" y="6246812"/>
            <a:ext cx="803300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vou comer McDonald’s </a:t>
            </a:r>
            <a:r>
              <a:rPr i="1">
                <a:latin typeface="Helvetica"/>
                <a:ea typeface="Helvetica"/>
                <a:cs typeface="Helvetica"/>
                <a:sym typeface="Helvetica"/>
              </a:rPr>
              <a:t>ou</a:t>
            </a:r>
            <a:r>
              <a:t> Burger King</a:t>
            </a:r>
          </a:p>
        </p:txBody>
      </p:sp>
      <p:sp>
        <p:nvSpPr>
          <p:cNvPr id="534" name="Shape 534"/>
          <p:cNvSpPr/>
          <p:nvPr/>
        </p:nvSpPr>
        <p:spPr>
          <a:xfrm>
            <a:off x="4994008" y="7080250"/>
            <a:ext cx="95280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‘not’</a:t>
            </a:r>
          </a:p>
        </p:txBody>
      </p:sp>
      <p:sp>
        <p:nvSpPr>
          <p:cNvPr id="535" name="Shape 535"/>
          <p:cNvSpPr/>
          <p:nvPr/>
        </p:nvSpPr>
        <p:spPr>
          <a:xfrm>
            <a:off x="6063945" y="7080250"/>
            <a:ext cx="87691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não</a:t>
            </a:r>
          </a:p>
        </p:txBody>
      </p:sp>
      <p:sp>
        <p:nvSpPr>
          <p:cNvPr id="536" name="Shape 536"/>
          <p:cNvSpPr/>
          <p:nvPr/>
        </p:nvSpPr>
        <p:spPr>
          <a:xfrm>
            <a:off x="4043578" y="7940675"/>
            <a:ext cx="491764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i="1">
                <a:latin typeface="Helvetica"/>
                <a:ea typeface="Helvetica"/>
                <a:cs typeface="Helvetica"/>
                <a:sym typeface="Helvetica"/>
              </a:rPr>
              <a:t>não</a:t>
            </a:r>
            <a:r>
              <a:t> aguento esse calor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8" name="148990940265686 (4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72804" y="3633142"/>
            <a:ext cx="35306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39" name="148990940265686 (5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05400" y="4216400"/>
            <a:ext cx="2794000" cy="1320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148990940265686 (4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72804" y="3633142"/>
            <a:ext cx="35306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42" name="148990940265686 (5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05400" y="4216400"/>
            <a:ext cx="2794000" cy="1320800"/>
          </a:xfrm>
          <a:prstGeom prst="rect">
            <a:avLst/>
          </a:prstGeom>
          <a:ln w="12700">
            <a:miter lim="400000"/>
          </a:ln>
        </p:spPr>
      </p:pic>
      <p:sp>
        <p:nvSpPr>
          <p:cNvPr id="543" name="Shape 543"/>
          <p:cNvSpPr/>
          <p:nvPr/>
        </p:nvSpPr>
        <p:spPr>
          <a:xfrm>
            <a:off x="4717262" y="5530850"/>
            <a:ext cx="357027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 é menor que 50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condicionais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/>
          <p:nvPr>
            <p:ph type="title"/>
          </p:nvPr>
        </p:nvSpPr>
        <p:spPr>
          <a:xfrm>
            <a:off x="1270000" y="177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condicionais</a:t>
            </a:r>
          </a:p>
        </p:txBody>
      </p:sp>
      <p:sp>
        <p:nvSpPr>
          <p:cNvPr id="548" name="Shape 548"/>
          <p:cNvSpPr/>
          <p:nvPr/>
        </p:nvSpPr>
        <p:spPr>
          <a:xfrm>
            <a:off x="4291647" y="3692525"/>
            <a:ext cx="55412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‘if’</a:t>
            </a:r>
          </a:p>
        </p:txBody>
      </p:sp>
      <p:sp>
        <p:nvSpPr>
          <p:cNvPr id="549" name="Shape 549"/>
          <p:cNvSpPr/>
          <p:nvPr/>
        </p:nvSpPr>
        <p:spPr>
          <a:xfrm>
            <a:off x="6203848" y="3692525"/>
            <a:ext cx="5971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</a:t>
            </a:r>
          </a:p>
        </p:txBody>
      </p:sp>
      <p:sp>
        <p:nvSpPr>
          <p:cNvPr id="550" name="Shape 550"/>
          <p:cNvSpPr/>
          <p:nvPr/>
        </p:nvSpPr>
        <p:spPr>
          <a:xfrm>
            <a:off x="4564557" y="4552950"/>
            <a:ext cx="387568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eu vou </a:t>
            </a:r>
            <a:r>
              <a:rPr i="1">
                <a:latin typeface="Helvetica"/>
                <a:ea typeface="Helvetica"/>
                <a:cs typeface="Helvetica"/>
                <a:sym typeface="Helvetica"/>
              </a:rPr>
              <a:t>se</a:t>
            </a:r>
            <a:r>
              <a:t> você for</a:t>
            </a:r>
          </a:p>
        </p:txBody>
      </p:sp>
      <p:sp>
        <p:nvSpPr>
          <p:cNvPr id="551" name="Shape 551"/>
          <p:cNvSpPr/>
          <p:nvPr/>
        </p:nvSpPr>
        <p:spPr>
          <a:xfrm>
            <a:off x="3749408" y="6273800"/>
            <a:ext cx="163860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‘if, else’</a:t>
            </a:r>
          </a:p>
        </p:txBody>
      </p:sp>
      <p:sp>
        <p:nvSpPr>
          <p:cNvPr id="552" name="Shape 552"/>
          <p:cNvSpPr/>
          <p:nvPr/>
        </p:nvSpPr>
        <p:spPr>
          <a:xfrm>
            <a:off x="5454040" y="6273800"/>
            <a:ext cx="209672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se, senão</a:t>
            </a:r>
          </a:p>
        </p:txBody>
      </p:sp>
      <p:sp>
        <p:nvSpPr>
          <p:cNvPr id="553" name="Shape 553"/>
          <p:cNvSpPr/>
          <p:nvPr/>
        </p:nvSpPr>
        <p:spPr>
          <a:xfrm>
            <a:off x="2124709" y="7161212"/>
            <a:ext cx="875538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>
                <a:latin typeface="Helvetica"/>
                <a:ea typeface="Helvetica"/>
                <a:cs typeface="Helvetica"/>
                <a:sym typeface="Helvetica"/>
              </a:defRPr>
            </a:pPr>
            <a:r>
              <a:t>se </a:t>
            </a:r>
            <a:r>
              <a:rPr i="0">
                <a:latin typeface="+mn-lt"/>
                <a:ea typeface="+mn-ea"/>
                <a:cs typeface="+mn-cs"/>
                <a:sym typeface="Helvetica Light"/>
              </a:rPr>
              <a:t>você for eu vou, </a:t>
            </a:r>
            <a:r>
              <a:t>senão</a:t>
            </a:r>
            <a:r>
              <a:rPr i="0">
                <a:latin typeface="+mn-lt"/>
                <a:ea typeface="+mn-ea"/>
                <a:cs typeface="+mn-cs"/>
                <a:sym typeface="Helvetica Light"/>
              </a:rPr>
              <a:t> eu fico em casa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5" name="148990940265686 (6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27500" y="2070100"/>
            <a:ext cx="4749800" cy="5613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1 2 3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exemplo</a:t>
            </a:r>
          </a:p>
        </p:txBody>
      </p:sp>
      <p:sp>
        <p:nvSpPr>
          <p:cNvPr id="558" name="Shape 558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https://scratch.mit.edu/projects/120818978/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21000"/>
            </a:lvl1pPr>
          </a:lstStyle>
          <a:p>
            <a:pPr/>
            <a:r>
              <a:t>1 2 3</a:t>
            </a:r>
          </a:p>
        </p:txBody>
      </p:sp>
      <p:sp>
        <p:nvSpPr>
          <p:cNvPr id="141" name="Shape 141"/>
          <p:cNvSpPr/>
          <p:nvPr/>
        </p:nvSpPr>
        <p:spPr>
          <a:xfrm>
            <a:off x="8578748" y="3155950"/>
            <a:ext cx="3685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42" name="Shape 142"/>
          <p:cNvSpPr/>
          <p:nvPr/>
        </p:nvSpPr>
        <p:spPr>
          <a:xfrm>
            <a:off x="6191046" y="3155950"/>
            <a:ext cx="62270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</a:t>
            </a:r>
          </a:p>
        </p:txBody>
      </p:sp>
      <p:sp>
        <p:nvSpPr>
          <p:cNvPr id="143" name="Shape 143"/>
          <p:cNvSpPr/>
          <p:nvPr/>
        </p:nvSpPr>
        <p:spPr>
          <a:xfrm>
            <a:off x="3917543" y="3155950"/>
            <a:ext cx="87691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100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